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8" r:id="rId6"/>
    <p:sldId id="260" r:id="rId7"/>
    <p:sldId id="266" r:id="rId8"/>
    <p:sldId id="262" r:id="rId9"/>
    <p:sldId id="263" r:id="rId10"/>
    <p:sldId id="264" r:id="rId11"/>
    <p:sldId id="267" r:id="rId12"/>
    <p:sldId id="265" r:id="rId13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uli Black" panose="020B0604020202020204" charset="0"/>
      <p:regular r:id="rId19"/>
      <p:bold r:id="rId20"/>
    </p:embeddedFont>
    <p:embeddedFont>
      <p:font typeface="Muli Bold" panose="020B0604020202020204" charset="0"/>
      <p:regular r:id="rId21"/>
      <p:bold r:id="rId22"/>
    </p:embeddedFont>
    <p:embeddedFont>
      <p:font typeface="Muli Regular" panose="020B0604020202020204" charset="0"/>
      <p:regular r:id="rId23"/>
    </p:embeddedFont>
    <p:embeddedFont>
      <p:font typeface="Muli Regular Bold" panose="020B0604020202020204" charset="0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2E51"/>
    <a:srgbClr val="F14524"/>
    <a:srgbClr val="EFD1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048641-D97A-BA43-0203-3C79DF1AB7D9}" v="1" dt="2022-10-27T13:59:28.092"/>
    <p1510:client id="{15779BFE-ED60-D3B5-9054-A1AA30635FDC}" v="23" dt="2022-11-29T23:17:29.970"/>
    <p1510:client id="{38FD74EB-8AD1-9FA8-5E73-F3EA8F495E6F}" v="158" dt="2022-11-29T01:23:34.970"/>
    <p1510:client id="{54BADB41-4975-8AB7-DAB3-70B648E07C38}" v="15" dt="2022-11-29T23:14:54.740"/>
    <p1510:client id="{780695FD-D390-957B-7553-B2A505A781CB}" v="411" dt="2022-10-17T02:05:08.428"/>
    <p1510:client id="{80FE2F50-FCFA-4BE2-88A5-24E9C9F7FA1F}" v="462" dt="2022-10-16T20:35:34.3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lyson Grace Yu" userId="94c2a0e9-4537-4296-ac6c-aea9cbe722e8" providerId="ADAL" clId="{80FE2F50-FCFA-4BE2-88A5-24E9C9F7FA1F}"/>
    <pc:docChg chg="undo custSel addSld delSld modSld">
      <pc:chgData name="Allyson Grace Yu" userId="94c2a0e9-4537-4296-ac6c-aea9cbe722e8" providerId="ADAL" clId="{80FE2F50-FCFA-4BE2-88A5-24E9C9F7FA1F}" dt="2022-10-16T20:35:34.302" v="563" actId="1076"/>
      <pc:docMkLst>
        <pc:docMk/>
      </pc:docMkLst>
      <pc:sldChg chg="modSp mod">
        <pc:chgData name="Allyson Grace Yu" userId="94c2a0e9-4537-4296-ac6c-aea9cbe722e8" providerId="ADAL" clId="{80FE2F50-FCFA-4BE2-88A5-24E9C9F7FA1F}" dt="2022-10-12T04:36:02.595" v="53" actId="14100"/>
        <pc:sldMkLst>
          <pc:docMk/>
          <pc:sldMk cId="0" sldId="256"/>
        </pc:sldMkLst>
        <pc:spChg chg="mod">
          <ac:chgData name="Allyson Grace Yu" userId="94c2a0e9-4537-4296-ac6c-aea9cbe722e8" providerId="ADAL" clId="{80FE2F50-FCFA-4BE2-88A5-24E9C9F7FA1F}" dt="2022-10-11T05:17:26.882" v="2" actId="313"/>
          <ac:spMkLst>
            <pc:docMk/>
            <pc:sldMk cId="0" sldId="256"/>
            <ac:spMk id="7" creationId="{00000000-0000-0000-0000-000000000000}"/>
          </ac:spMkLst>
        </pc:spChg>
        <pc:spChg chg="mod">
          <ac:chgData name="Allyson Grace Yu" userId="94c2a0e9-4537-4296-ac6c-aea9cbe722e8" providerId="ADAL" clId="{80FE2F50-FCFA-4BE2-88A5-24E9C9F7FA1F}" dt="2022-10-12T04:36:02.595" v="53" actId="14100"/>
          <ac:spMkLst>
            <pc:docMk/>
            <pc:sldMk cId="0" sldId="256"/>
            <ac:spMk id="8" creationId="{00000000-0000-0000-0000-000000000000}"/>
          </ac:spMkLst>
        </pc:spChg>
      </pc:sldChg>
      <pc:sldChg chg="modSp mod">
        <pc:chgData name="Allyson Grace Yu" userId="94c2a0e9-4537-4296-ac6c-aea9cbe722e8" providerId="ADAL" clId="{80FE2F50-FCFA-4BE2-88A5-24E9C9F7FA1F}" dt="2022-10-12T04:35:55.386" v="52" actId="1035"/>
        <pc:sldMkLst>
          <pc:docMk/>
          <pc:sldMk cId="0" sldId="257"/>
        </pc:sldMkLst>
        <pc:spChg chg="mod">
          <ac:chgData name="Allyson Grace Yu" userId="94c2a0e9-4537-4296-ac6c-aea9cbe722e8" providerId="ADAL" clId="{80FE2F50-FCFA-4BE2-88A5-24E9C9F7FA1F}" dt="2022-10-12T04:35:55.386" v="52" actId="1035"/>
          <ac:spMkLst>
            <pc:docMk/>
            <pc:sldMk cId="0" sldId="257"/>
            <ac:spMk id="19" creationId="{00000000-0000-0000-0000-000000000000}"/>
          </ac:spMkLst>
        </pc:spChg>
      </pc:sldChg>
      <pc:sldChg chg="addSp delSp modSp mod delAnim modAnim">
        <pc:chgData name="Allyson Grace Yu" userId="94c2a0e9-4537-4296-ac6c-aea9cbe722e8" providerId="ADAL" clId="{80FE2F50-FCFA-4BE2-88A5-24E9C9F7FA1F}" dt="2022-10-13T14:59:50.372" v="85" actId="1076"/>
        <pc:sldMkLst>
          <pc:docMk/>
          <pc:sldMk cId="0" sldId="259"/>
        </pc:sldMkLst>
        <pc:spChg chg="add mod">
          <ac:chgData name="Allyson Grace Yu" userId="94c2a0e9-4537-4296-ac6c-aea9cbe722e8" providerId="ADAL" clId="{80FE2F50-FCFA-4BE2-88A5-24E9C9F7FA1F}" dt="2022-10-13T14:59:50.372" v="85" actId="1076"/>
          <ac:spMkLst>
            <pc:docMk/>
            <pc:sldMk cId="0" sldId="259"/>
            <ac:spMk id="4" creationId="{F0F0EAE8-2A2A-A664-3240-56ADFFCE3F97}"/>
          </ac:spMkLst>
        </pc:spChg>
        <pc:spChg chg="del mod">
          <ac:chgData name="Allyson Grace Yu" userId="94c2a0e9-4537-4296-ac6c-aea9cbe722e8" providerId="ADAL" clId="{80FE2F50-FCFA-4BE2-88A5-24E9C9F7FA1F}" dt="2022-10-12T04:36:13.519" v="55" actId="478"/>
          <ac:spMkLst>
            <pc:docMk/>
            <pc:sldMk cId="0" sldId="259"/>
            <ac:spMk id="12" creationId="{00000000-0000-0000-0000-000000000000}"/>
          </ac:spMkLst>
        </pc:spChg>
        <pc:picChg chg="add del mod">
          <ac:chgData name="Allyson Grace Yu" userId="94c2a0e9-4537-4296-ac6c-aea9cbe722e8" providerId="ADAL" clId="{80FE2F50-FCFA-4BE2-88A5-24E9C9F7FA1F}" dt="2022-10-11T05:17:18.718" v="1" actId="478"/>
          <ac:picMkLst>
            <pc:docMk/>
            <pc:sldMk cId="0" sldId="259"/>
            <ac:picMk id="3" creationId="{B23A6C63-77D6-6950-D7BA-E512B1FD9619}"/>
          </ac:picMkLst>
        </pc:picChg>
        <pc:picChg chg="add del mod">
          <ac:chgData name="Allyson Grace Yu" userId="94c2a0e9-4537-4296-ac6c-aea9cbe722e8" providerId="ADAL" clId="{80FE2F50-FCFA-4BE2-88A5-24E9C9F7FA1F}" dt="2022-10-11T05:18:28.861" v="11" actId="21"/>
          <ac:picMkLst>
            <pc:docMk/>
            <pc:sldMk cId="0" sldId="259"/>
            <ac:picMk id="4" creationId="{9A1CD99D-6559-ACC5-AF91-942D520D650E}"/>
          </ac:picMkLst>
        </pc:picChg>
        <pc:picChg chg="add mod ord">
          <ac:chgData name="Allyson Grace Yu" userId="94c2a0e9-4537-4296-ac6c-aea9cbe722e8" providerId="ADAL" clId="{80FE2F50-FCFA-4BE2-88A5-24E9C9F7FA1F}" dt="2022-10-12T04:27:15.997" v="48" actId="1038"/>
          <ac:picMkLst>
            <pc:docMk/>
            <pc:sldMk cId="0" sldId="259"/>
            <ac:picMk id="5" creationId="{DBD669E2-A35C-DA5F-F930-46F58F980D08}"/>
          </ac:picMkLst>
        </pc:picChg>
        <pc:picChg chg="del">
          <ac:chgData name="Allyson Grace Yu" userId="94c2a0e9-4537-4296-ac6c-aea9cbe722e8" providerId="ADAL" clId="{80FE2F50-FCFA-4BE2-88A5-24E9C9F7FA1F}" dt="2022-10-12T04:26:26.019" v="21" actId="478"/>
          <ac:picMkLst>
            <pc:docMk/>
            <pc:sldMk cId="0" sldId="259"/>
            <ac:picMk id="13" creationId="{DD2B8800-AC58-9603-D74C-F50CF9DBF48B}"/>
          </ac:picMkLst>
        </pc:picChg>
        <pc:picChg chg="add mod">
          <ac:chgData name="Allyson Grace Yu" userId="94c2a0e9-4537-4296-ac6c-aea9cbe722e8" providerId="ADAL" clId="{80FE2F50-FCFA-4BE2-88A5-24E9C9F7FA1F}" dt="2022-10-12T04:26:54" v="36" actId="1076"/>
          <ac:picMkLst>
            <pc:docMk/>
            <pc:sldMk cId="0" sldId="259"/>
            <ac:picMk id="14" creationId="{90295AED-09E0-7715-0C1E-7E4A1E2EF29D}"/>
          </ac:picMkLst>
        </pc:picChg>
        <pc:picChg chg="del">
          <ac:chgData name="Allyson Grace Yu" userId="94c2a0e9-4537-4296-ac6c-aea9cbe722e8" providerId="ADAL" clId="{80FE2F50-FCFA-4BE2-88A5-24E9C9F7FA1F}" dt="2022-10-11T05:17:54.253" v="3" actId="21"/>
          <ac:picMkLst>
            <pc:docMk/>
            <pc:sldMk cId="0" sldId="259"/>
            <ac:picMk id="15" creationId="{795A72E4-7B32-2495-35C0-BC12F546DE4F}"/>
          </ac:picMkLst>
        </pc:picChg>
      </pc:sldChg>
      <pc:sldChg chg="addSp delSp modSp mod">
        <pc:chgData name="Allyson Grace Yu" userId="94c2a0e9-4537-4296-ac6c-aea9cbe722e8" providerId="ADAL" clId="{80FE2F50-FCFA-4BE2-88A5-24E9C9F7FA1F}" dt="2022-10-16T20:35:34.302" v="563" actId="1076"/>
        <pc:sldMkLst>
          <pc:docMk/>
          <pc:sldMk cId="0" sldId="261"/>
        </pc:sldMkLst>
        <pc:spChg chg="add mod">
          <ac:chgData name="Allyson Grace Yu" userId="94c2a0e9-4537-4296-ac6c-aea9cbe722e8" providerId="ADAL" clId="{80FE2F50-FCFA-4BE2-88A5-24E9C9F7FA1F}" dt="2022-10-16T19:51:11.836" v="121" actId="20577"/>
          <ac:spMkLst>
            <pc:docMk/>
            <pc:sldMk cId="0" sldId="261"/>
            <ac:spMk id="7" creationId="{C76F1A6B-58CB-5591-1FE9-B4C6C457C431}"/>
          </ac:spMkLst>
        </pc:spChg>
        <pc:spChg chg="add mod">
          <ac:chgData name="Allyson Grace Yu" userId="94c2a0e9-4537-4296-ac6c-aea9cbe722e8" providerId="ADAL" clId="{80FE2F50-FCFA-4BE2-88A5-24E9C9F7FA1F}" dt="2022-10-16T19:51:48.362" v="145" actId="20577"/>
          <ac:spMkLst>
            <pc:docMk/>
            <pc:sldMk cId="0" sldId="261"/>
            <ac:spMk id="8" creationId="{66A9BF41-988D-9233-CBA3-43CE7D017D7D}"/>
          </ac:spMkLst>
        </pc:spChg>
        <pc:spChg chg="del">
          <ac:chgData name="Allyson Grace Yu" userId="94c2a0e9-4537-4296-ac6c-aea9cbe722e8" providerId="ADAL" clId="{80FE2F50-FCFA-4BE2-88A5-24E9C9F7FA1F}" dt="2022-10-16T19:58:33.962" v="147" actId="478"/>
          <ac:spMkLst>
            <pc:docMk/>
            <pc:sldMk cId="0" sldId="261"/>
            <ac:spMk id="10" creationId="{A124F7DD-B51E-72CC-E311-4B4E5649B87E}"/>
          </ac:spMkLst>
        </pc:spChg>
        <pc:spChg chg="add mod">
          <ac:chgData name="Allyson Grace Yu" userId="94c2a0e9-4537-4296-ac6c-aea9cbe722e8" providerId="ADAL" clId="{80FE2F50-FCFA-4BE2-88A5-24E9C9F7FA1F}" dt="2022-10-16T20:31:09.371" v="414" actId="20577"/>
          <ac:spMkLst>
            <pc:docMk/>
            <pc:sldMk cId="0" sldId="261"/>
            <ac:spMk id="13" creationId="{D441B905-C2FC-65F3-CE00-32464B82737D}"/>
          </ac:spMkLst>
        </pc:spChg>
        <pc:spChg chg="mod">
          <ac:chgData name="Allyson Grace Yu" userId="94c2a0e9-4537-4296-ac6c-aea9cbe722e8" providerId="ADAL" clId="{80FE2F50-FCFA-4BE2-88A5-24E9C9F7FA1F}" dt="2022-10-16T20:01:55.882" v="231" actId="120"/>
          <ac:spMkLst>
            <pc:docMk/>
            <pc:sldMk cId="0" sldId="261"/>
            <ac:spMk id="14" creationId="{436501EA-EC0C-9C43-997C-D81DCD54BC1D}"/>
          </ac:spMkLst>
        </pc:spChg>
        <pc:spChg chg="add mod ord">
          <ac:chgData name="Allyson Grace Yu" userId="94c2a0e9-4537-4296-ac6c-aea9cbe722e8" providerId="ADAL" clId="{80FE2F50-FCFA-4BE2-88A5-24E9C9F7FA1F}" dt="2022-10-16T20:28:23.695" v="320" actId="164"/>
          <ac:spMkLst>
            <pc:docMk/>
            <pc:sldMk cId="0" sldId="261"/>
            <ac:spMk id="15" creationId="{6F9786DF-7E41-3161-3072-BA55CF0D6F02}"/>
          </ac:spMkLst>
        </pc:spChg>
        <pc:spChg chg="add mod ord">
          <ac:chgData name="Allyson Grace Yu" userId="94c2a0e9-4537-4296-ac6c-aea9cbe722e8" providerId="ADAL" clId="{80FE2F50-FCFA-4BE2-88A5-24E9C9F7FA1F}" dt="2022-10-16T20:28:36.860" v="322" actId="207"/>
          <ac:spMkLst>
            <pc:docMk/>
            <pc:sldMk cId="0" sldId="261"/>
            <ac:spMk id="16" creationId="{8CADF6E3-D995-931F-FB63-CCAE123841F6}"/>
          </ac:spMkLst>
        </pc:spChg>
        <pc:spChg chg="add mod">
          <ac:chgData name="Allyson Grace Yu" userId="94c2a0e9-4537-4296-ac6c-aea9cbe722e8" providerId="ADAL" clId="{80FE2F50-FCFA-4BE2-88A5-24E9C9F7FA1F}" dt="2022-10-16T20:02:05.564" v="238" actId="20577"/>
          <ac:spMkLst>
            <pc:docMk/>
            <pc:sldMk cId="0" sldId="261"/>
            <ac:spMk id="18" creationId="{7FFAC1B7-4E53-2A33-FDFA-D314891C4E89}"/>
          </ac:spMkLst>
        </pc:spChg>
        <pc:spChg chg="add mod">
          <ac:chgData name="Allyson Grace Yu" userId="94c2a0e9-4537-4296-ac6c-aea9cbe722e8" providerId="ADAL" clId="{80FE2F50-FCFA-4BE2-88A5-24E9C9F7FA1F}" dt="2022-10-16T20:35:15.055" v="558" actId="1076"/>
          <ac:spMkLst>
            <pc:docMk/>
            <pc:sldMk cId="0" sldId="261"/>
            <ac:spMk id="19" creationId="{F162648F-E29E-83BF-3820-239E029296A7}"/>
          </ac:spMkLst>
        </pc:spChg>
        <pc:spChg chg="add mod">
          <ac:chgData name="Allyson Grace Yu" userId="94c2a0e9-4537-4296-ac6c-aea9cbe722e8" providerId="ADAL" clId="{80FE2F50-FCFA-4BE2-88A5-24E9C9F7FA1F}" dt="2022-10-16T20:35:19.384" v="559" actId="1076"/>
          <ac:spMkLst>
            <pc:docMk/>
            <pc:sldMk cId="0" sldId="261"/>
            <ac:spMk id="20" creationId="{1303F32B-4EDB-54D7-515C-555166F2C84A}"/>
          </ac:spMkLst>
        </pc:spChg>
        <pc:spChg chg="add mod">
          <ac:chgData name="Allyson Grace Yu" userId="94c2a0e9-4537-4296-ac6c-aea9cbe722e8" providerId="ADAL" clId="{80FE2F50-FCFA-4BE2-88A5-24E9C9F7FA1F}" dt="2022-10-16T20:28:23.695" v="320" actId="164"/>
          <ac:spMkLst>
            <pc:docMk/>
            <pc:sldMk cId="0" sldId="261"/>
            <ac:spMk id="22" creationId="{29470035-617A-CCDD-EC84-ABAF237C6A92}"/>
          </ac:spMkLst>
        </pc:spChg>
        <pc:spChg chg="add mod">
          <ac:chgData name="Allyson Grace Yu" userId="94c2a0e9-4537-4296-ac6c-aea9cbe722e8" providerId="ADAL" clId="{80FE2F50-FCFA-4BE2-88A5-24E9C9F7FA1F}" dt="2022-10-16T20:35:23.149" v="560" actId="1076"/>
          <ac:spMkLst>
            <pc:docMk/>
            <pc:sldMk cId="0" sldId="261"/>
            <ac:spMk id="23" creationId="{CA181D0E-A29C-BCE6-2D81-611B55C521D2}"/>
          </ac:spMkLst>
        </pc:spChg>
        <pc:spChg chg="mod">
          <ac:chgData name="Allyson Grace Yu" userId="94c2a0e9-4537-4296-ac6c-aea9cbe722e8" providerId="ADAL" clId="{80FE2F50-FCFA-4BE2-88A5-24E9C9F7FA1F}" dt="2022-10-16T20:35:27.474" v="561" actId="1076"/>
          <ac:spMkLst>
            <pc:docMk/>
            <pc:sldMk cId="0" sldId="261"/>
            <ac:spMk id="27" creationId="{DCF525C1-5503-21CB-E58C-12CDF6AF46F7}"/>
          </ac:spMkLst>
        </pc:spChg>
        <pc:spChg chg="mod">
          <ac:chgData name="Allyson Grace Yu" userId="94c2a0e9-4537-4296-ac6c-aea9cbe722e8" providerId="ADAL" clId="{80FE2F50-FCFA-4BE2-88A5-24E9C9F7FA1F}" dt="2022-10-16T20:35:30.941" v="562" actId="1076"/>
          <ac:spMkLst>
            <pc:docMk/>
            <pc:sldMk cId="0" sldId="261"/>
            <ac:spMk id="28" creationId="{EA55301C-3372-7DCD-F1BF-9684411B7D68}"/>
          </ac:spMkLst>
        </pc:spChg>
        <pc:spChg chg="mod">
          <ac:chgData name="Allyson Grace Yu" userId="94c2a0e9-4537-4296-ac6c-aea9cbe722e8" providerId="ADAL" clId="{80FE2F50-FCFA-4BE2-88A5-24E9C9F7FA1F}" dt="2022-10-16T20:35:34.302" v="563" actId="1076"/>
          <ac:spMkLst>
            <pc:docMk/>
            <pc:sldMk cId="0" sldId="261"/>
            <ac:spMk id="29" creationId="{D300ECE7-3B55-70C2-AEB0-29DFF642BCBC}"/>
          </ac:spMkLst>
        </pc:spChg>
        <pc:grpChg chg="add mod">
          <ac:chgData name="Allyson Grace Yu" userId="94c2a0e9-4537-4296-ac6c-aea9cbe722e8" providerId="ADAL" clId="{80FE2F50-FCFA-4BE2-88A5-24E9C9F7FA1F}" dt="2022-10-16T20:28:04.740" v="316" actId="164"/>
          <ac:grpSpMkLst>
            <pc:docMk/>
            <pc:sldMk cId="0" sldId="261"/>
            <ac:grpSpMk id="24" creationId="{AAC84776-7603-1FFA-C460-735D43C249F6}"/>
          </ac:grpSpMkLst>
        </pc:grpChg>
        <pc:grpChg chg="add mod">
          <ac:chgData name="Allyson Grace Yu" userId="94c2a0e9-4537-4296-ac6c-aea9cbe722e8" providerId="ADAL" clId="{80FE2F50-FCFA-4BE2-88A5-24E9C9F7FA1F}" dt="2022-10-16T20:35:07.924" v="556" actId="14100"/>
          <ac:grpSpMkLst>
            <pc:docMk/>
            <pc:sldMk cId="0" sldId="261"/>
            <ac:grpSpMk id="25" creationId="{05B48867-E7F0-EB2E-034E-416F1817C08F}"/>
          </ac:grpSpMkLst>
        </pc:grpChg>
        <pc:grpChg chg="add mod">
          <ac:chgData name="Allyson Grace Yu" userId="94c2a0e9-4537-4296-ac6c-aea9cbe722e8" providerId="ADAL" clId="{80FE2F50-FCFA-4BE2-88A5-24E9C9F7FA1F}" dt="2022-10-16T20:28:43.122" v="324" actId="1076"/>
          <ac:grpSpMkLst>
            <pc:docMk/>
            <pc:sldMk cId="0" sldId="261"/>
            <ac:grpSpMk id="26" creationId="{903DB772-0A6D-72D7-70DC-342FD2D7B39E}"/>
          </ac:grpSpMkLst>
        </pc:grpChg>
        <pc:picChg chg="mod">
          <ac:chgData name="Allyson Grace Yu" userId="94c2a0e9-4537-4296-ac6c-aea9cbe722e8" providerId="ADAL" clId="{80FE2F50-FCFA-4BE2-88A5-24E9C9F7FA1F}" dt="2022-10-16T20:35:03.427" v="555" actId="1076"/>
          <ac:picMkLst>
            <pc:docMk/>
            <pc:sldMk cId="0" sldId="261"/>
            <ac:picMk id="3" creationId="{00000000-0000-0000-0000-000000000000}"/>
          </ac:picMkLst>
        </pc:picChg>
        <pc:picChg chg="del mod">
          <ac:chgData name="Allyson Grace Yu" userId="94c2a0e9-4537-4296-ac6c-aea9cbe722e8" providerId="ADAL" clId="{80FE2F50-FCFA-4BE2-88A5-24E9C9F7FA1F}" dt="2022-10-16T20:29:03.171" v="328" actId="478"/>
          <ac:picMkLst>
            <pc:docMk/>
            <pc:sldMk cId="0" sldId="261"/>
            <ac:picMk id="4" creationId="{00000000-0000-0000-0000-000000000000}"/>
          </ac:picMkLst>
        </pc:picChg>
      </pc:sldChg>
      <pc:sldChg chg="addSp modSp mod">
        <pc:chgData name="Allyson Grace Yu" userId="94c2a0e9-4537-4296-ac6c-aea9cbe722e8" providerId="ADAL" clId="{80FE2F50-FCFA-4BE2-88A5-24E9C9F7FA1F}" dt="2022-10-13T15:25:50.631" v="98" actId="20577"/>
        <pc:sldMkLst>
          <pc:docMk/>
          <pc:sldMk cId="0" sldId="262"/>
        </pc:sldMkLst>
        <pc:spChg chg="mod">
          <ac:chgData name="Allyson Grace Yu" userId="94c2a0e9-4537-4296-ac6c-aea9cbe722e8" providerId="ADAL" clId="{80FE2F50-FCFA-4BE2-88A5-24E9C9F7FA1F}" dt="2022-10-13T15:25:50.631" v="98" actId="20577"/>
          <ac:spMkLst>
            <pc:docMk/>
            <pc:sldMk cId="0" sldId="262"/>
            <ac:spMk id="4" creationId="{00000000-0000-0000-0000-000000000000}"/>
          </ac:spMkLst>
        </pc:spChg>
        <pc:picChg chg="add mod">
          <ac:chgData name="Allyson Grace Yu" userId="94c2a0e9-4537-4296-ac6c-aea9cbe722e8" providerId="ADAL" clId="{80FE2F50-FCFA-4BE2-88A5-24E9C9F7FA1F}" dt="2022-10-13T15:25:45.931" v="96" actId="1076"/>
          <ac:picMkLst>
            <pc:docMk/>
            <pc:sldMk cId="0" sldId="262"/>
            <ac:picMk id="8" creationId="{54AA73DE-D128-348C-46C5-87815FBF2966}"/>
          </ac:picMkLst>
        </pc:picChg>
      </pc:sldChg>
      <pc:sldChg chg="new del">
        <pc:chgData name="Allyson Grace Yu" userId="94c2a0e9-4537-4296-ac6c-aea9cbe722e8" providerId="ADAL" clId="{80FE2F50-FCFA-4BE2-88A5-24E9C9F7FA1F}" dt="2022-10-16T20:28:20.109" v="319" actId="47"/>
        <pc:sldMkLst>
          <pc:docMk/>
          <pc:sldMk cId="1203183278" sldId="266"/>
        </pc:sldMkLst>
      </pc:sldChg>
    </pc:docChg>
  </pc:docChgLst>
  <pc:docChgLst>
    <pc:chgData name="Maggie Luong" userId="S::tul10895@temple.edu::f84edd50-b2a3-47c6-b6be-3b9eeacd4890" providerId="AD" clId="Web-{E3B605A1-D9E9-45E2-3271-2EC52270D9FD}"/>
    <pc:docChg chg="modSld">
      <pc:chgData name="Maggie Luong" userId="S::tul10895@temple.edu::f84edd50-b2a3-47c6-b6be-3b9eeacd4890" providerId="AD" clId="Web-{E3B605A1-D9E9-45E2-3271-2EC52270D9FD}" dt="2022-10-13T14:05:10.086" v="1" actId="20577"/>
      <pc:docMkLst>
        <pc:docMk/>
      </pc:docMkLst>
      <pc:sldChg chg="modSp">
        <pc:chgData name="Maggie Luong" userId="S::tul10895@temple.edu::f84edd50-b2a3-47c6-b6be-3b9eeacd4890" providerId="AD" clId="Web-{E3B605A1-D9E9-45E2-3271-2EC52270D9FD}" dt="2022-10-13T14:05:10.086" v="1" actId="20577"/>
        <pc:sldMkLst>
          <pc:docMk/>
          <pc:sldMk cId="0" sldId="261"/>
        </pc:sldMkLst>
        <pc:spChg chg="mod">
          <ac:chgData name="Maggie Luong" userId="S::tul10895@temple.edu::f84edd50-b2a3-47c6-b6be-3b9eeacd4890" providerId="AD" clId="Web-{E3B605A1-D9E9-45E2-3271-2EC52270D9FD}" dt="2022-10-13T14:05:10.086" v="1" actId="20577"/>
          <ac:spMkLst>
            <pc:docMk/>
            <pc:sldMk cId="0" sldId="261"/>
            <ac:spMk id="6" creationId="{00000000-0000-0000-0000-000000000000}"/>
          </ac:spMkLst>
        </pc:spChg>
      </pc:sldChg>
    </pc:docChg>
  </pc:docChgLst>
  <pc:docChgLst>
    <pc:chgData name="Maggie Luong" userId="S::tul10895@temple.edu::f84edd50-b2a3-47c6-b6be-3b9eeacd4890" providerId="AD" clId="Web-{780695FD-D390-957B-7553-B2A505A781CB}"/>
    <pc:docChg chg="addSld delSld modSld">
      <pc:chgData name="Maggie Luong" userId="S::tul10895@temple.edu::f84edd50-b2a3-47c6-b6be-3b9eeacd4890" providerId="AD" clId="Web-{780695FD-D390-957B-7553-B2A505A781CB}" dt="2022-10-17T02:05:08.428" v="366"/>
      <pc:docMkLst>
        <pc:docMk/>
      </pc:docMkLst>
      <pc:sldChg chg="addSp delSp modSp">
        <pc:chgData name="Maggie Luong" userId="S::tul10895@temple.edu::f84edd50-b2a3-47c6-b6be-3b9eeacd4890" providerId="AD" clId="Web-{780695FD-D390-957B-7553-B2A505A781CB}" dt="2022-10-16T20:31:49.915" v="34" actId="1076"/>
        <pc:sldMkLst>
          <pc:docMk/>
          <pc:sldMk cId="0" sldId="260"/>
        </pc:sldMkLst>
        <pc:picChg chg="del">
          <ac:chgData name="Maggie Luong" userId="S::tul10895@temple.edu::f84edd50-b2a3-47c6-b6be-3b9eeacd4890" providerId="AD" clId="Web-{780695FD-D390-957B-7553-B2A505A781CB}" dt="2022-10-16T20:31:29.774" v="29"/>
          <ac:picMkLst>
            <pc:docMk/>
            <pc:sldMk cId="0" sldId="260"/>
            <ac:picMk id="3" creationId="{00000000-0000-0000-0000-000000000000}"/>
          </ac:picMkLst>
        </pc:picChg>
        <pc:picChg chg="add mod">
          <ac:chgData name="Maggie Luong" userId="S::tul10895@temple.edu::f84edd50-b2a3-47c6-b6be-3b9eeacd4890" providerId="AD" clId="Web-{780695FD-D390-957B-7553-B2A505A781CB}" dt="2022-10-16T20:31:49.915" v="34" actId="1076"/>
          <ac:picMkLst>
            <pc:docMk/>
            <pc:sldMk cId="0" sldId="260"/>
            <ac:picMk id="5" creationId="{3042AD22-F855-963C-AD79-2F84320E25A4}"/>
          </ac:picMkLst>
        </pc:picChg>
      </pc:sldChg>
      <pc:sldChg chg="addSp delSp modSp del">
        <pc:chgData name="Maggie Luong" userId="S::tul10895@temple.edu::f84edd50-b2a3-47c6-b6be-3b9eeacd4890" providerId="AD" clId="Web-{780695FD-D390-957B-7553-B2A505A781CB}" dt="2022-10-17T02:03:40.924" v="359"/>
        <pc:sldMkLst>
          <pc:docMk/>
          <pc:sldMk cId="0" sldId="261"/>
        </pc:sldMkLst>
        <pc:spChg chg="mod">
          <ac:chgData name="Maggie Luong" userId="S::tul10895@temple.edu::f84edd50-b2a3-47c6-b6be-3b9eeacd4890" providerId="AD" clId="Web-{780695FD-D390-957B-7553-B2A505A781CB}" dt="2022-10-16T19:56:31.899" v="26" actId="1076"/>
          <ac:spMkLst>
            <pc:docMk/>
            <pc:sldMk cId="0" sldId="261"/>
            <ac:spMk id="6" creationId="{00000000-0000-0000-0000-000000000000}"/>
          </ac:spMkLst>
        </pc:spChg>
        <pc:spChg chg="del mod">
          <ac:chgData name="Maggie Luong" userId="S::tul10895@temple.edu::f84edd50-b2a3-47c6-b6be-3b9eeacd4890" providerId="AD" clId="Web-{780695FD-D390-957B-7553-B2A505A781CB}" dt="2022-10-16T19:55:14.225" v="9"/>
          <ac:spMkLst>
            <pc:docMk/>
            <pc:sldMk cId="0" sldId="261"/>
            <ac:spMk id="7" creationId="{C76F1A6B-58CB-5591-1FE9-B4C6C457C431}"/>
          </ac:spMkLst>
        </pc:spChg>
        <pc:spChg chg="del mod">
          <ac:chgData name="Maggie Luong" userId="S::tul10895@temple.edu::f84edd50-b2a3-47c6-b6be-3b9eeacd4890" providerId="AD" clId="Web-{780695FD-D390-957B-7553-B2A505A781CB}" dt="2022-10-16T19:55:10.616" v="7"/>
          <ac:spMkLst>
            <pc:docMk/>
            <pc:sldMk cId="0" sldId="261"/>
            <ac:spMk id="8" creationId="{66A9BF41-988D-9233-CBA3-43CE7D017D7D}"/>
          </ac:spMkLst>
        </pc:spChg>
        <pc:spChg chg="mod topLvl">
          <ac:chgData name="Maggie Luong" userId="S::tul10895@temple.edu::f84edd50-b2a3-47c6-b6be-3b9eeacd4890" providerId="AD" clId="Web-{780695FD-D390-957B-7553-B2A505A781CB}" dt="2022-10-16T19:56:14.571" v="23" actId="1076"/>
          <ac:spMkLst>
            <pc:docMk/>
            <pc:sldMk cId="0" sldId="261"/>
            <ac:spMk id="10" creationId="{A124F7DD-B51E-72CC-E311-4B4E5649B87E}"/>
          </ac:spMkLst>
        </pc:spChg>
        <pc:spChg chg="del mod topLvl">
          <ac:chgData name="Maggie Luong" userId="S::tul10895@temple.edu::f84edd50-b2a3-47c6-b6be-3b9eeacd4890" providerId="AD" clId="Web-{780695FD-D390-957B-7553-B2A505A781CB}" dt="2022-10-16T19:55:54.789" v="22"/>
          <ac:spMkLst>
            <pc:docMk/>
            <pc:sldMk cId="0" sldId="261"/>
            <ac:spMk id="11" creationId="{44F15417-263B-6C2E-D9A8-479C0D2A46DC}"/>
          </ac:spMkLst>
        </pc:spChg>
        <pc:spChg chg="mod">
          <ac:chgData name="Maggie Luong" userId="S::tul10895@temple.edu::f84edd50-b2a3-47c6-b6be-3b9eeacd4890" providerId="AD" clId="Web-{780695FD-D390-957B-7553-B2A505A781CB}" dt="2022-10-16T20:34:22.413" v="72" actId="20577"/>
          <ac:spMkLst>
            <pc:docMk/>
            <pc:sldMk cId="0" sldId="261"/>
            <ac:spMk id="13" creationId="{D441B905-C2FC-65F3-CE00-32464B82737D}"/>
          </ac:spMkLst>
        </pc:spChg>
        <pc:spChg chg="add mod">
          <ac:chgData name="Maggie Luong" userId="S::tul10895@temple.edu::f84edd50-b2a3-47c6-b6be-3b9eeacd4890" providerId="AD" clId="Web-{780695FD-D390-957B-7553-B2A505A781CB}" dt="2022-10-16T20:32:19.025" v="39" actId="1076"/>
          <ac:spMkLst>
            <pc:docMk/>
            <pc:sldMk cId="0" sldId="261"/>
            <ac:spMk id="14" creationId="{436501EA-EC0C-9C43-997C-D81DCD54BC1D}"/>
          </ac:spMkLst>
        </pc:spChg>
        <pc:spChg chg="mod">
          <ac:chgData name="Maggie Luong" userId="S::tul10895@temple.edu::f84edd50-b2a3-47c6-b6be-3b9eeacd4890" providerId="AD" clId="Web-{780695FD-D390-957B-7553-B2A505A781CB}" dt="2022-10-16T20:32:23.806" v="40" actId="14100"/>
          <ac:spMkLst>
            <pc:docMk/>
            <pc:sldMk cId="0" sldId="261"/>
            <ac:spMk id="16" creationId="{8CADF6E3-D995-931F-FB63-CCAE123841F6}"/>
          </ac:spMkLst>
        </pc:spChg>
        <pc:spChg chg="mod">
          <ac:chgData name="Maggie Luong" userId="S::tul10895@temple.edu::f84edd50-b2a3-47c6-b6be-3b9eeacd4890" providerId="AD" clId="Web-{780695FD-D390-957B-7553-B2A505A781CB}" dt="2022-10-16T20:35:04.977" v="75" actId="20577"/>
          <ac:spMkLst>
            <pc:docMk/>
            <pc:sldMk cId="0" sldId="261"/>
            <ac:spMk id="20" creationId="{1303F32B-4EDB-54D7-515C-555166F2C84A}"/>
          </ac:spMkLst>
        </pc:spChg>
        <pc:grpChg chg="add del mod">
          <ac:chgData name="Maggie Luong" userId="S::tul10895@temple.edu::f84edd50-b2a3-47c6-b6be-3b9eeacd4890" providerId="AD" clId="Web-{780695FD-D390-957B-7553-B2A505A781CB}" dt="2022-10-16T19:55:54.789" v="22"/>
          <ac:grpSpMkLst>
            <pc:docMk/>
            <pc:sldMk cId="0" sldId="261"/>
            <ac:grpSpMk id="12" creationId="{0F28C9AD-8239-5771-C5DA-6156B1239121}"/>
          </ac:grpSpMkLst>
        </pc:grpChg>
        <pc:grpChg chg="mod">
          <ac:chgData name="Maggie Luong" userId="S::tul10895@temple.edu::f84edd50-b2a3-47c6-b6be-3b9eeacd4890" providerId="AD" clId="Web-{780695FD-D390-957B-7553-B2A505A781CB}" dt="2022-10-16T20:34:27.945" v="73" actId="1076"/>
          <ac:grpSpMkLst>
            <pc:docMk/>
            <pc:sldMk cId="0" sldId="261"/>
            <ac:grpSpMk id="26" creationId="{903DB772-0A6D-72D7-70DC-342FD2D7B39E}"/>
          </ac:grpSpMkLst>
        </pc:grpChg>
        <pc:picChg chg="mod">
          <ac:chgData name="Maggie Luong" userId="S::tul10895@temple.edu::f84edd50-b2a3-47c6-b6be-3b9eeacd4890" providerId="AD" clId="Web-{780695FD-D390-957B-7553-B2A505A781CB}" dt="2022-10-16T19:56:26.149" v="25" actId="1076"/>
          <ac:picMkLst>
            <pc:docMk/>
            <pc:sldMk cId="0" sldId="261"/>
            <ac:picMk id="2" creationId="{00000000-0000-0000-0000-000000000000}"/>
          </ac:picMkLst>
        </pc:picChg>
        <pc:picChg chg="mod">
          <ac:chgData name="Maggie Luong" userId="S::tul10895@temple.edu::f84edd50-b2a3-47c6-b6be-3b9eeacd4890" providerId="AD" clId="Web-{780695FD-D390-957B-7553-B2A505A781CB}" dt="2022-10-16T19:56:16.680" v="24" actId="1076"/>
          <ac:picMkLst>
            <pc:docMk/>
            <pc:sldMk cId="0" sldId="261"/>
            <ac:picMk id="4" creationId="{00000000-0000-0000-0000-000000000000}"/>
          </ac:picMkLst>
        </pc:picChg>
      </pc:sldChg>
      <pc:sldChg chg="new del">
        <pc:chgData name="Maggie Luong" userId="S::tul10895@temple.edu::f84edd50-b2a3-47c6-b6be-3b9eeacd4890" providerId="AD" clId="Web-{780695FD-D390-957B-7553-B2A505A781CB}" dt="2022-10-17T01:36:02.477" v="77"/>
        <pc:sldMkLst>
          <pc:docMk/>
          <pc:sldMk cId="93838424" sldId="266"/>
        </pc:sldMkLst>
      </pc:sldChg>
      <pc:sldChg chg="addSp delSp modSp add replId">
        <pc:chgData name="Maggie Luong" userId="S::tul10895@temple.edu::f84edd50-b2a3-47c6-b6be-3b9eeacd4890" providerId="AD" clId="Web-{780695FD-D390-957B-7553-B2A505A781CB}" dt="2022-10-17T02:05:08.428" v="366"/>
        <pc:sldMkLst>
          <pc:docMk/>
          <pc:sldMk cId="1814017636" sldId="266"/>
        </pc:sldMkLst>
        <pc:spChg chg="add del mod">
          <ac:chgData name="Maggie Luong" userId="S::tul10895@temple.edu::f84edd50-b2a3-47c6-b6be-3b9eeacd4890" providerId="AD" clId="Web-{780695FD-D390-957B-7553-B2A505A781CB}" dt="2022-10-17T01:41:22.413" v="89"/>
          <ac:spMkLst>
            <pc:docMk/>
            <pc:sldMk cId="1814017636" sldId="266"/>
            <ac:spMk id="4" creationId="{48D83981-ED39-E970-832E-D490069D0FF1}"/>
          </ac:spMkLst>
        </pc:spChg>
        <pc:spChg chg="mod">
          <ac:chgData name="Maggie Luong" userId="S::tul10895@temple.edu::f84edd50-b2a3-47c6-b6be-3b9eeacd4890" providerId="AD" clId="Web-{780695FD-D390-957B-7553-B2A505A781CB}" dt="2022-10-17T01:46:49.615" v="218" actId="1076"/>
          <ac:spMkLst>
            <pc:docMk/>
            <pc:sldMk cId="1814017636" sldId="266"/>
            <ac:spMk id="6" creationId="{00000000-0000-0000-0000-000000000000}"/>
          </ac:spMkLst>
        </pc:spChg>
        <pc:spChg chg="add mod">
          <ac:chgData name="Maggie Luong" userId="S::tul10895@temple.edu::f84edd50-b2a3-47c6-b6be-3b9eeacd4890" providerId="AD" clId="Web-{780695FD-D390-957B-7553-B2A505A781CB}" dt="2022-10-17T02:04:11.019" v="361" actId="20577"/>
          <ac:spMkLst>
            <pc:docMk/>
            <pc:sldMk cId="1814017636" sldId="266"/>
            <ac:spMk id="7" creationId="{1CCBEBC4-9A51-363D-E6AC-7FF5835A9046}"/>
          </ac:spMkLst>
        </pc:spChg>
        <pc:spChg chg="add mod">
          <ac:chgData name="Maggie Luong" userId="S::tul10895@temple.edu::f84edd50-b2a3-47c6-b6be-3b9eeacd4890" providerId="AD" clId="Web-{780695FD-D390-957B-7553-B2A505A781CB}" dt="2022-10-17T02:04:50.302" v="365"/>
          <ac:spMkLst>
            <pc:docMk/>
            <pc:sldMk cId="1814017636" sldId="266"/>
            <ac:spMk id="8" creationId="{FB6E9A00-E2FA-764F-26BD-CF4DF78BAE95}"/>
          </ac:spMkLst>
        </pc:spChg>
        <pc:spChg chg="add mod">
          <ac:chgData name="Maggie Luong" userId="S::tul10895@temple.edu::f84edd50-b2a3-47c6-b6be-3b9eeacd4890" providerId="AD" clId="Web-{780695FD-D390-957B-7553-B2A505A781CB}" dt="2022-10-17T02:04:33.254" v="363" actId="20577"/>
          <ac:spMkLst>
            <pc:docMk/>
            <pc:sldMk cId="1814017636" sldId="266"/>
            <ac:spMk id="9" creationId="{A406BD32-42E7-5CAA-7642-BFC0177CDB03}"/>
          </ac:spMkLst>
        </pc:spChg>
        <pc:spChg chg="del">
          <ac:chgData name="Maggie Luong" userId="S::tul10895@temple.edu::f84edd50-b2a3-47c6-b6be-3b9eeacd4890" providerId="AD" clId="Web-{780695FD-D390-957B-7553-B2A505A781CB}" dt="2022-10-17T01:36:08.352" v="79"/>
          <ac:spMkLst>
            <pc:docMk/>
            <pc:sldMk cId="1814017636" sldId="266"/>
            <ac:spMk id="15" creationId="{6F9786DF-7E41-3161-3072-BA55CF0D6F02}"/>
          </ac:spMkLst>
        </pc:spChg>
        <pc:spChg chg="mod">
          <ac:chgData name="Maggie Luong" userId="S::tul10895@temple.edu::f84edd50-b2a3-47c6-b6be-3b9eeacd4890" providerId="AD" clId="Web-{780695FD-D390-957B-7553-B2A505A781CB}" dt="2022-10-17T02:05:08.428" v="366"/>
          <ac:spMkLst>
            <pc:docMk/>
            <pc:sldMk cId="1814017636" sldId="266"/>
            <ac:spMk id="16" creationId="{8CADF6E3-D995-931F-FB63-CCAE123841F6}"/>
          </ac:spMkLst>
        </pc:spChg>
        <pc:spChg chg="mod">
          <ac:chgData name="Maggie Luong" userId="S::tul10895@temple.edu::f84edd50-b2a3-47c6-b6be-3b9eeacd4890" providerId="AD" clId="Web-{780695FD-D390-957B-7553-B2A505A781CB}" dt="2022-10-17T01:36:11.712" v="80" actId="20577"/>
          <ac:spMkLst>
            <pc:docMk/>
            <pc:sldMk cId="1814017636" sldId="266"/>
            <ac:spMk id="22" creationId="{29470035-617A-CCDD-EC84-ABAF237C6A92}"/>
          </ac:spMkLst>
        </pc:spChg>
        <pc:grpChg chg="del mod">
          <ac:chgData name="Maggie Luong" userId="S::tul10895@temple.edu::f84edd50-b2a3-47c6-b6be-3b9eeacd4890" providerId="AD" clId="Web-{780695FD-D390-957B-7553-B2A505A781CB}" dt="2022-10-17T01:36:17.399" v="84"/>
          <ac:grpSpMkLst>
            <pc:docMk/>
            <pc:sldMk cId="1814017636" sldId="266"/>
            <ac:grpSpMk id="24" creationId="{AAC84776-7603-1FFA-C460-735D43C249F6}"/>
          </ac:grpSpMkLst>
        </pc:grpChg>
        <pc:grpChg chg="del mod">
          <ac:chgData name="Maggie Luong" userId="S::tul10895@temple.edu::f84edd50-b2a3-47c6-b6be-3b9eeacd4890" providerId="AD" clId="Web-{780695FD-D390-957B-7553-B2A505A781CB}" dt="2022-10-17T01:36:13.915" v="82"/>
          <ac:grpSpMkLst>
            <pc:docMk/>
            <pc:sldMk cId="1814017636" sldId="266"/>
            <ac:grpSpMk id="25" creationId="{05B48867-E7F0-EB2E-034E-416F1817C08F}"/>
          </ac:grpSpMkLst>
        </pc:grpChg>
        <pc:grpChg chg="del">
          <ac:chgData name="Maggie Luong" userId="S::tul10895@temple.edu::f84edd50-b2a3-47c6-b6be-3b9eeacd4890" providerId="AD" clId="Web-{780695FD-D390-957B-7553-B2A505A781CB}" dt="2022-10-17T01:36:19.134" v="85"/>
          <ac:grpSpMkLst>
            <pc:docMk/>
            <pc:sldMk cId="1814017636" sldId="266"/>
            <ac:grpSpMk id="26" creationId="{903DB772-0A6D-72D7-70DC-342FD2D7B39E}"/>
          </ac:grpSpMkLst>
        </pc:grpChg>
        <pc:picChg chg="mod">
          <ac:chgData name="Maggie Luong" userId="S::tul10895@temple.edu::f84edd50-b2a3-47c6-b6be-3b9eeacd4890" providerId="AD" clId="Web-{780695FD-D390-957B-7553-B2A505A781CB}" dt="2022-10-17T01:46:41.989" v="217" actId="1076"/>
          <ac:picMkLst>
            <pc:docMk/>
            <pc:sldMk cId="1814017636" sldId="266"/>
            <ac:picMk id="2" creationId="{00000000-0000-0000-0000-000000000000}"/>
          </ac:picMkLst>
        </pc:picChg>
      </pc:sldChg>
    </pc:docChg>
  </pc:docChgLst>
  <pc:docChgLst>
    <pc:chgData name="Allyson Grace Yu" userId="S::tuk60427@temple.edu::94c2a0e9-4537-4296-ac6c-aea9cbe722e8" providerId="AD" clId="Web-{38FD74EB-8AD1-9FA8-5E73-F3EA8F495E6F}"/>
    <pc:docChg chg="addSld delSld modSld">
      <pc:chgData name="Allyson Grace Yu" userId="S::tuk60427@temple.edu::94c2a0e9-4537-4296-ac6c-aea9cbe722e8" providerId="AD" clId="Web-{38FD74EB-8AD1-9FA8-5E73-F3EA8F495E6F}" dt="2022-11-29T01:23:34.970" v="104" actId="1076"/>
      <pc:docMkLst>
        <pc:docMk/>
      </pc:docMkLst>
      <pc:sldChg chg="addSp modSp">
        <pc:chgData name="Allyson Grace Yu" userId="S::tuk60427@temple.edu::94c2a0e9-4537-4296-ac6c-aea9cbe722e8" providerId="AD" clId="Web-{38FD74EB-8AD1-9FA8-5E73-F3EA8F495E6F}" dt="2022-11-29T01:23:34.970" v="104" actId="1076"/>
        <pc:sldMkLst>
          <pc:docMk/>
          <pc:sldMk cId="0" sldId="265"/>
        </pc:sldMkLst>
        <pc:spChg chg="add mod">
          <ac:chgData name="Allyson Grace Yu" userId="S::tuk60427@temple.edu::94c2a0e9-4537-4296-ac6c-aea9cbe722e8" providerId="AD" clId="Web-{38FD74EB-8AD1-9FA8-5E73-F3EA8F495E6F}" dt="2022-11-29T01:23:21.642" v="100" actId="1076"/>
          <ac:spMkLst>
            <pc:docMk/>
            <pc:sldMk cId="0" sldId="265"/>
            <ac:spMk id="4" creationId="{7A8C7AAE-3AC8-6464-43BB-A05A7B64F92A}"/>
          </ac:spMkLst>
        </pc:spChg>
        <pc:picChg chg="mod">
          <ac:chgData name="Allyson Grace Yu" userId="S::tuk60427@temple.edu::94c2a0e9-4537-4296-ac6c-aea9cbe722e8" providerId="AD" clId="Web-{38FD74EB-8AD1-9FA8-5E73-F3EA8F495E6F}" dt="2022-11-29T01:23:34.970" v="104" actId="1076"/>
          <ac:picMkLst>
            <pc:docMk/>
            <pc:sldMk cId="0" sldId="265"/>
            <ac:picMk id="2" creationId="{00000000-0000-0000-0000-000000000000}"/>
          </ac:picMkLst>
        </pc:picChg>
      </pc:sldChg>
      <pc:sldChg chg="new del">
        <pc:chgData name="Allyson Grace Yu" userId="S::tuk60427@temple.edu::94c2a0e9-4537-4296-ac6c-aea9cbe722e8" providerId="AD" clId="Web-{38FD74EB-8AD1-9FA8-5E73-F3EA8F495E6F}" dt="2022-11-29T00:55:52.696" v="1"/>
        <pc:sldMkLst>
          <pc:docMk/>
          <pc:sldMk cId="367999359" sldId="267"/>
        </pc:sldMkLst>
      </pc:sldChg>
      <pc:sldChg chg="delSp modSp add replId">
        <pc:chgData name="Allyson Grace Yu" userId="S::tuk60427@temple.edu::94c2a0e9-4537-4296-ac6c-aea9cbe722e8" providerId="AD" clId="Web-{38FD74EB-8AD1-9FA8-5E73-F3EA8F495E6F}" dt="2022-11-29T01:22:06.108" v="86" actId="14100"/>
        <pc:sldMkLst>
          <pc:docMk/>
          <pc:sldMk cId="1932819347" sldId="267"/>
        </pc:sldMkLst>
        <pc:spChg chg="mod">
          <ac:chgData name="Allyson Grace Yu" userId="S::tuk60427@temple.edu::94c2a0e9-4537-4296-ac6c-aea9cbe722e8" providerId="AD" clId="Web-{38FD74EB-8AD1-9FA8-5E73-F3EA8F495E6F}" dt="2022-11-29T01:22:04.076" v="83" actId="1076"/>
          <ac:spMkLst>
            <pc:docMk/>
            <pc:sldMk cId="1932819347" sldId="267"/>
            <ac:spMk id="6" creationId="{00000000-0000-0000-0000-000000000000}"/>
          </ac:spMkLst>
        </pc:spChg>
        <pc:spChg chg="mod">
          <ac:chgData name="Allyson Grace Yu" userId="S::tuk60427@temple.edu::94c2a0e9-4537-4296-ac6c-aea9cbe722e8" providerId="AD" clId="Web-{38FD74EB-8AD1-9FA8-5E73-F3EA8F495E6F}" dt="2022-11-29T01:22:04.076" v="84" actId="1076"/>
          <ac:spMkLst>
            <pc:docMk/>
            <pc:sldMk cId="1932819347" sldId="267"/>
            <ac:spMk id="7" creationId="{00000000-0000-0000-0000-000000000000}"/>
          </ac:spMkLst>
        </pc:spChg>
        <pc:spChg chg="mod">
          <ac:chgData name="Allyson Grace Yu" userId="S::tuk60427@temple.edu::94c2a0e9-4537-4296-ac6c-aea9cbe722e8" providerId="AD" clId="Web-{38FD74EB-8AD1-9FA8-5E73-F3EA8F495E6F}" dt="2022-11-29T01:22:06.108" v="86" actId="14100"/>
          <ac:spMkLst>
            <pc:docMk/>
            <pc:sldMk cId="1932819347" sldId="267"/>
            <ac:spMk id="8" creationId="{00000000-0000-0000-0000-000000000000}"/>
          </ac:spMkLst>
        </pc:spChg>
        <pc:spChg chg="mod">
          <ac:chgData name="Allyson Grace Yu" userId="S::tuk60427@temple.edu::94c2a0e9-4537-4296-ac6c-aea9cbe722e8" providerId="AD" clId="Web-{38FD74EB-8AD1-9FA8-5E73-F3EA8F495E6F}" dt="2022-11-29T00:56:14.306" v="13" actId="14100"/>
          <ac:spMkLst>
            <pc:docMk/>
            <pc:sldMk cId="1932819347" sldId="267"/>
            <ac:spMk id="10" creationId="{00000000-0000-0000-0000-000000000000}"/>
          </ac:spMkLst>
        </pc:spChg>
        <pc:picChg chg="mod">
          <ac:chgData name="Allyson Grace Yu" userId="S::tuk60427@temple.edu::94c2a0e9-4537-4296-ac6c-aea9cbe722e8" providerId="AD" clId="Web-{38FD74EB-8AD1-9FA8-5E73-F3EA8F495E6F}" dt="2022-11-29T01:22:04.061" v="80" actId="1076"/>
          <ac:picMkLst>
            <pc:docMk/>
            <pc:sldMk cId="1932819347" sldId="267"/>
            <ac:picMk id="2" creationId="{00000000-0000-0000-0000-000000000000}"/>
          </ac:picMkLst>
        </pc:picChg>
        <pc:picChg chg="mod">
          <ac:chgData name="Allyson Grace Yu" userId="S::tuk60427@temple.edu::94c2a0e9-4537-4296-ac6c-aea9cbe722e8" providerId="AD" clId="Web-{38FD74EB-8AD1-9FA8-5E73-F3EA8F495E6F}" dt="2022-11-29T01:22:04.061" v="81" actId="1076"/>
          <ac:picMkLst>
            <pc:docMk/>
            <pc:sldMk cId="1932819347" sldId="267"/>
            <ac:picMk id="3" creationId="{00000000-0000-0000-0000-000000000000}"/>
          </ac:picMkLst>
        </pc:picChg>
        <pc:picChg chg="mod">
          <ac:chgData name="Allyson Grace Yu" userId="S::tuk60427@temple.edu::94c2a0e9-4537-4296-ac6c-aea9cbe722e8" providerId="AD" clId="Web-{38FD74EB-8AD1-9FA8-5E73-F3EA8F495E6F}" dt="2022-11-29T01:22:04.076" v="82" actId="1076"/>
          <ac:picMkLst>
            <pc:docMk/>
            <pc:sldMk cId="1932819347" sldId="267"/>
            <ac:picMk id="4" creationId="{00000000-0000-0000-0000-000000000000}"/>
          </ac:picMkLst>
        </pc:picChg>
        <pc:picChg chg="del">
          <ac:chgData name="Allyson Grace Yu" userId="S::tuk60427@temple.edu::94c2a0e9-4537-4296-ac6c-aea9cbe722e8" providerId="AD" clId="Web-{38FD74EB-8AD1-9FA8-5E73-F3EA8F495E6F}" dt="2022-11-29T00:56:11.775" v="12"/>
          <ac:picMkLst>
            <pc:docMk/>
            <pc:sldMk cId="1932819347" sldId="267"/>
            <ac:picMk id="5" creationId="{00000000-0000-0000-0000-000000000000}"/>
          </ac:picMkLst>
        </pc:picChg>
        <pc:picChg chg="del mod">
          <ac:chgData name="Allyson Grace Yu" userId="S::tuk60427@temple.edu::94c2a0e9-4537-4296-ac6c-aea9cbe722e8" providerId="AD" clId="Web-{38FD74EB-8AD1-9FA8-5E73-F3EA8F495E6F}" dt="2022-11-29T01:21:59.733" v="79"/>
          <ac:picMkLst>
            <pc:docMk/>
            <pc:sldMk cId="1932819347" sldId="267"/>
            <ac:picMk id="9" creationId="{00000000-0000-0000-0000-000000000000}"/>
          </ac:picMkLst>
        </pc:picChg>
      </pc:sldChg>
      <pc:sldChg chg="addSp delSp modSp add replId delAnim">
        <pc:chgData name="Allyson Grace Yu" userId="S::tuk60427@temple.edu::94c2a0e9-4537-4296-ac6c-aea9cbe722e8" providerId="AD" clId="Web-{38FD74EB-8AD1-9FA8-5E73-F3EA8F495E6F}" dt="2022-11-29T01:20:22.854" v="54" actId="1076"/>
        <pc:sldMkLst>
          <pc:docMk/>
          <pc:sldMk cId="2983481652" sldId="268"/>
        </pc:sldMkLst>
        <pc:spChg chg="del">
          <ac:chgData name="Allyson Grace Yu" userId="S::tuk60427@temple.edu::94c2a0e9-4537-4296-ac6c-aea9cbe722e8" providerId="AD" clId="Web-{38FD74EB-8AD1-9FA8-5E73-F3EA8F495E6F}" dt="2022-11-29T01:18:28.413" v="28"/>
          <ac:spMkLst>
            <pc:docMk/>
            <pc:sldMk cId="2983481652" sldId="268"/>
            <ac:spMk id="4" creationId="{F0F0EAE8-2A2A-A664-3240-56ADFFCE3F97}"/>
          </ac:spMkLst>
        </pc:spChg>
        <pc:spChg chg="del">
          <ac:chgData name="Allyson Grace Yu" userId="S::tuk60427@temple.edu::94c2a0e9-4537-4296-ac6c-aea9cbe722e8" providerId="AD" clId="Web-{38FD74EB-8AD1-9FA8-5E73-F3EA8F495E6F}" dt="2022-11-29T01:17:47.115" v="15"/>
          <ac:spMkLst>
            <pc:docMk/>
            <pc:sldMk cId="2983481652" sldId="268"/>
            <ac:spMk id="9" creationId="{00000000-0000-0000-0000-000000000000}"/>
          </ac:spMkLst>
        </pc:spChg>
        <pc:spChg chg="mod">
          <ac:chgData name="Allyson Grace Yu" userId="S::tuk60427@temple.edu::94c2a0e9-4537-4296-ac6c-aea9cbe722e8" providerId="AD" clId="Web-{38FD74EB-8AD1-9FA8-5E73-F3EA8F495E6F}" dt="2022-11-29T01:18:50.523" v="36" actId="20577"/>
          <ac:spMkLst>
            <pc:docMk/>
            <pc:sldMk cId="2983481652" sldId="268"/>
            <ac:spMk id="10" creationId="{00000000-0000-0000-0000-000000000000}"/>
          </ac:spMkLst>
        </pc:spChg>
        <pc:spChg chg="mod">
          <ac:chgData name="Allyson Grace Yu" userId="S::tuk60427@temple.edu::94c2a0e9-4537-4296-ac6c-aea9cbe722e8" providerId="AD" clId="Web-{38FD74EB-8AD1-9FA8-5E73-F3EA8F495E6F}" dt="2022-11-29T01:20:22.854" v="54" actId="1076"/>
          <ac:spMkLst>
            <pc:docMk/>
            <pc:sldMk cId="2983481652" sldId="268"/>
            <ac:spMk id="11" creationId="{00000000-0000-0000-0000-000000000000}"/>
          </ac:spMkLst>
        </pc:spChg>
        <pc:picChg chg="mod">
          <ac:chgData name="Allyson Grace Yu" userId="S::tuk60427@temple.edu::94c2a0e9-4537-4296-ac6c-aea9cbe722e8" providerId="AD" clId="Web-{38FD74EB-8AD1-9FA8-5E73-F3EA8F495E6F}" dt="2022-11-29T01:20:09.823" v="52" actId="1076"/>
          <ac:picMkLst>
            <pc:docMk/>
            <pc:sldMk cId="2983481652" sldId="268"/>
            <ac:picMk id="2" creationId="{00000000-0000-0000-0000-000000000000}"/>
          </ac:picMkLst>
        </pc:picChg>
        <pc:picChg chg="add mod">
          <ac:chgData name="Allyson Grace Yu" userId="S::tuk60427@temple.edu::94c2a0e9-4537-4296-ac6c-aea9cbe722e8" providerId="AD" clId="Web-{38FD74EB-8AD1-9FA8-5E73-F3EA8F495E6F}" dt="2022-11-29T01:20:22.854" v="53" actId="1076"/>
          <ac:picMkLst>
            <pc:docMk/>
            <pc:sldMk cId="2983481652" sldId="268"/>
            <ac:picMk id="3" creationId="{DC7DB41E-A1F0-980F-5313-436F17E66D3F}"/>
          </ac:picMkLst>
        </pc:picChg>
        <pc:picChg chg="del">
          <ac:chgData name="Allyson Grace Yu" userId="S::tuk60427@temple.edu::94c2a0e9-4537-4296-ac6c-aea9cbe722e8" providerId="AD" clId="Web-{38FD74EB-8AD1-9FA8-5E73-F3EA8F495E6F}" dt="2022-11-29T01:17:48.584" v="18"/>
          <ac:picMkLst>
            <pc:docMk/>
            <pc:sldMk cId="2983481652" sldId="268"/>
            <ac:picMk id="5" creationId="{DBD669E2-A35C-DA5F-F930-46F58F980D08}"/>
          </ac:picMkLst>
        </pc:picChg>
        <pc:picChg chg="del">
          <ac:chgData name="Allyson Grace Yu" userId="S::tuk60427@temple.edu::94c2a0e9-4537-4296-ac6c-aea9cbe722e8" providerId="AD" clId="Web-{38FD74EB-8AD1-9FA8-5E73-F3EA8F495E6F}" dt="2022-11-29T01:17:47.115" v="17"/>
          <ac:picMkLst>
            <pc:docMk/>
            <pc:sldMk cId="2983481652" sldId="268"/>
            <ac:picMk id="6" creationId="{00000000-0000-0000-0000-000000000000}"/>
          </ac:picMkLst>
        </pc:picChg>
        <pc:picChg chg="del">
          <ac:chgData name="Allyson Grace Yu" userId="S::tuk60427@temple.edu::94c2a0e9-4537-4296-ac6c-aea9cbe722e8" providerId="AD" clId="Web-{38FD74EB-8AD1-9FA8-5E73-F3EA8F495E6F}" dt="2022-11-29T01:17:47.115" v="16"/>
          <ac:picMkLst>
            <pc:docMk/>
            <pc:sldMk cId="2983481652" sldId="268"/>
            <ac:picMk id="8" creationId="{00000000-0000-0000-0000-000000000000}"/>
          </ac:picMkLst>
        </pc:picChg>
        <pc:picChg chg="del">
          <ac:chgData name="Allyson Grace Yu" userId="S::tuk60427@temple.edu::94c2a0e9-4537-4296-ac6c-aea9cbe722e8" providerId="AD" clId="Web-{38FD74EB-8AD1-9FA8-5E73-F3EA8F495E6F}" dt="2022-11-29T01:17:49.662" v="19"/>
          <ac:picMkLst>
            <pc:docMk/>
            <pc:sldMk cId="2983481652" sldId="268"/>
            <ac:picMk id="14" creationId="{90295AED-09E0-7715-0C1E-7E4A1E2EF29D}"/>
          </ac:picMkLst>
        </pc:picChg>
      </pc:sldChg>
    </pc:docChg>
  </pc:docChgLst>
  <pc:docChgLst>
    <pc:chgData name="Maggie Luong" userId="S::tul10895@temple.edu::f84edd50-b2a3-47c6-b6be-3b9eeacd4890" providerId="AD" clId="Web-{54BADB41-4975-8AB7-DAB3-70B648E07C38}"/>
    <pc:docChg chg="modSld">
      <pc:chgData name="Maggie Luong" userId="S::tul10895@temple.edu::f84edd50-b2a3-47c6-b6be-3b9eeacd4890" providerId="AD" clId="Web-{54BADB41-4975-8AB7-DAB3-70B648E07C38}" dt="2022-11-29T23:14:54.740" v="9"/>
      <pc:docMkLst>
        <pc:docMk/>
      </pc:docMkLst>
      <pc:sldChg chg="modSp">
        <pc:chgData name="Maggie Luong" userId="S::tul10895@temple.edu::f84edd50-b2a3-47c6-b6be-3b9eeacd4890" providerId="AD" clId="Web-{54BADB41-4975-8AB7-DAB3-70B648E07C38}" dt="2022-11-29T23:14:54.740" v="9"/>
        <pc:sldMkLst>
          <pc:docMk/>
          <pc:sldMk cId="0" sldId="257"/>
        </pc:sldMkLst>
        <pc:spChg chg="mod">
          <ac:chgData name="Maggie Luong" userId="S::tul10895@temple.edu::f84edd50-b2a3-47c6-b6be-3b9eeacd4890" providerId="AD" clId="Web-{54BADB41-4975-8AB7-DAB3-70B648E07C38}" dt="2022-11-29T23:14:28.347" v="4"/>
          <ac:spMkLst>
            <pc:docMk/>
            <pc:sldMk cId="0" sldId="257"/>
            <ac:spMk id="4" creationId="{00000000-0000-0000-0000-000000000000}"/>
          </ac:spMkLst>
        </pc:spChg>
        <pc:spChg chg="mod">
          <ac:chgData name="Maggie Luong" userId="S::tul10895@temple.edu::f84edd50-b2a3-47c6-b6be-3b9eeacd4890" providerId="AD" clId="Web-{54BADB41-4975-8AB7-DAB3-70B648E07C38}" dt="2022-11-29T23:14:18.705" v="2"/>
          <ac:spMkLst>
            <pc:docMk/>
            <pc:sldMk cId="0" sldId="257"/>
            <ac:spMk id="5" creationId="{00000000-0000-0000-0000-000000000000}"/>
          </ac:spMkLst>
        </pc:spChg>
        <pc:spChg chg="mod">
          <ac:chgData name="Maggie Luong" userId="S::tul10895@temple.edu::f84edd50-b2a3-47c6-b6be-3b9eeacd4890" providerId="AD" clId="Web-{54BADB41-4975-8AB7-DAB3-70B648E07C38}" dt="2022-11-29T23:14:35.707" v="5" actId="20577"/>
          <ac:spMkLst>
            <pc:docMk/>
            <pc:sldMk cId="0" sldId="257"/>
            <ac:spMk id="14" creationId="{00000000-0000-0000-0000-000000000000}"/>
          </ac:spMkLst>
        </pc:spChg>
        <pc:spChg chg="mod">
          <ac:chgData name="Maggie Luong" userId="S::tul10895@temple.edu::f84edd50-b2a3-47c6-b6be-3b9eeacd4890" providerId="AD" clId="Web-{54BADB41-4975-8AB7-DAB3-70B648E07C38}" dt="2022-11-29T23:14:40.692" v="6" actId="20577"/>
          <ac:spMkLst>
            <pc:docMk/>
            <pc:sldMk cId="0" sldId="257"/>
            <ac:spMk id="17" creationId="{00000000-0000-0000-0000-000000000000}"/>
          </ac:spMkLst>
        </pc:spChg>
        <pc:picChg chg="mod">
          <ac:chgData name="Maggie Luong" userId="S::tul10895@temple.edu::f84edd50-b2a3-47c6-b6be-3b9eeacd4890" providerId="AD" clId="Web-{54BADB41-4975-8AB7-DAB3-70B648E07C38}" dt="2022-11-29T23:14:54.740" v="9"/>
          <ac:picMkLst>
            <pc:docMk/>
            <pc:sldMk cId="0" sldId="257"/>
            <ac:picMk id="10" creationId="{00000000-0000-0000-0000-000000000000}"/>
          </ac:picMkLst>
        </pc:picChg>
      </pc:sldChg>
    </pc:docChg>
  </pc:docChgLst>
  <pc:docChgLst>
    <pc:chgData name="Allyson Grace Yu" userId="S::tuk60427@temple.edu::94c2a0e9-4537-4296-ac6c-aea9cbe722e8" providerId="AD" clId="Web-{4A44A594-0B27-0C4B-EA70-EB9EB4CB5018}"/>
    <pc:docChg chg="modSld">
      <pc:chgData name="Allyson Grace Yu" userId="S::tuk60427@temple.edu::94c2a0e9-4537-4296-ac6c-aea9cbe722e8" providerId="AD" clId="Web-{4A44A594-0B27-0C4B-EA70-EB9EB4CB5018}" dt="2022-10-11T05:10:34.234" v="3" actId="20577"/>
      <pc:docMkLst>
        <pc:docMk/>
      </pc:docMkLst>
      <pc:sldChg chg="modSp">
        <pc:chgData name="Allyson Grace Yu" userId="S::tuk60427@temple.edu::94c2a0e9-4537-4296-ac6c-aea9cbe722e8" providerId="AD" clId="Web-{4A44A594-0B27-0C4B-EA70-EB9EB4CB5018}" dt="2022-10-11T05:10:34.234" v="3" actId="20577"/>
        <pc:sldMkLst>
          <pc:docMk/>
          <pc:sldMk cId="0" sldId="256"/>
        </pc:sldMkLst>
        <pc:spChg chg="mod">
          <ac:chgData name="Allyson Grace Yu" userId="S::tuk60427@temple.edu::94c2a0e9-4537-4296-ac6c-aea9cbe722e8" providerId="AD" clId="Web-{4A44A594-0B27-0C4B-EA70-EB9EB4CB5018}" dt="2022-10-11T05:10:34.234" v="3" actId="20577"/>
          <ac:spMkLst>
            <pc:docMk/>
            <pc:sldMk cId="0" sldId="256"/>
            <ac:spMk id="7" creationId="{00000000-0000-0000-0000-000000000000}"/>
          </ac:spMkLst>
        </pc:spChg>
      </pc:sldChg>
    </pc:docChg>
  </pc:docChgLst>
  <pc:docChgLst>
    <pc:chgData name="Maggie Luong" userId="S::tul10895@temple.edu::f84edd50-b2a3-47c6-b6be-3b9eeacd4890" providerId="AD" clId="Web-{15779BFE-ED60-D3B5-9054-A1AA30635FDC}"/>
    <pc:docChg chg="modSld">
      <pc:chgData name="Maggie Luong" userId="S::tul10895@temple.edu::f84edd50-b2a3-47c6-b6be-3b9eeacd4890" providerId="AD" clId="Web-{15779BFE-ED60-D3B5-9054-A1AA30635FDC}" dt="2022-11-29T23:17:29.970" v="11"/>
      <pc:docMkLst>
        <pc:docMk/>
      </pc:docMkLst>
      <pc:sldChg chg="modSp">
        <pc:chgData name="Maggie Luong" userId="S::tul10895@temple.edu::f84edd50-b2a3-47c6-b6be-3b9eeacd4890" providerId="AD" clId="Web-{15779BFE-ED60-D3B5-9054-A1AA30635FDC}" dt="2022-11-29T23:16:52.016" v="6" actId="1076"/>
        <pc:sldMkLst>
          <pc:docMk/>
          <pc:sldMk cId="0" sldId="257"/>
        </pc:sldMkLst>
        <pc:spChg chg="mod">
          <ac:chgData name="Maggie Luong" userId="S::tul10895@temple.edu::f84edd50-b2a3-47c6-b6be-3b9eeacd4890" providerId="AD" clId="Web-{15779BFE-ED60-D3B5-9054-A1AA30635FDC}" dt="2022-11-29T23:16:30.609" v="3" actId="20577"/>
          <ac:spMkLst>
            <pc:docMk/>
            <pc:sldMk cId="0" sldId="257"/>
            <ac:spMk id="17" creationId="{00000000-0000-0000-0000-000000000000}"/>
          </ac:spMkLst>
        </pc:spChg>
        <pc:spChg chg="mod">
          <ac:chgData name="Maggie Luong" userId="S::tul10895@temple.edu::f84edd50-b2a3-47c6-b6be-3b9eeacd4890" providerId="AD" clId="Web-{15779BFE-ED60-D3B5-9054-A1AA30635FDC}" dt="2022-11-29T23:16:52.016" v="6" actId="1076"/>
          <ac:spMkLst>
            <pc:docMk/>
            <pc:sldMk cId="0" sldId="257"/>
            <ac:spMk id="19" creationId="{00000000-0000-0000-0000-000000000000}"/>
          </ac:spMkLst>
        </pc:spChg>
        <pc:picChg chg="mod">
          <ac:chgData name="Maggie Luong" userId="S::tul10895@temple.edu::f84edd50-b2a3-47c6-b6be-3b9eeacd4890" providerId="AD" clId="Web-{15779BFE-ED60-D3B5-9054-A1AA30635FDC}" dt="2022-11-29T23:16:16.671" v="1"/>
          <ac:picMkLst>
            <pc:docMk/>
            <pc:sldMk cId="0" sldId="257"/>
            <ac:picMk id="10" creationId="{00000000-0000-0000-0000-000000000000}"/>
          </ac:picMkLst>
        </pc:picChg>
        <pc:picChg chg="mod">
          <ac:chgData name="Maggie Luong" userId="S::tul10895@temple.edu::f84edd50-b2a3-47c6-b6be-3b9eeacd4890" providerId="AD" clId="Web-{15779BFE-ED60-D3B5-9054-A1AA30635FDC}" dt="2022-11-29T23:16:25.671" v="2"/>
          <ac:picMkLst>
            <pc:docMk/>
            <pc:sldMk cId="0" sldId="257"/>
            <ac:picMk id="21" creationId="{00000000-0000-0000-0000-000000000000}"/>
          </ac:picMkLst>
        </pc:picChg>
      </pc:sldChg>
      <pc:sldChg chg="modSp">
        <pc:chgData name="Maggie Luong" userId="S::tul10895@temple.edu::f84edd50-b2a3-47c6-b6be-3b9eeacd4890" providerId="AD" clId="Web-{15779BFE-ED60-D3B5-9054-A1AA30635FDC}" dt="2022-11-29T23:17:29.970" v="11"/>
        <pc:sldMkLst>
          <pc:docMk/>
          <pc:sldMk cId="0" sldId="258"/>
        </pc:sldMkLst>
        <pc:spChg chg="mod">
          <ac:chgData name="Maggie Luong" userId="S::tul10895@temple.edu::f84edd50-b2a3-47c6-b6be-3b9eeacd4890" providerId="AD" clId="Web-{15779BFE-ED60-D3B5-9054-A1AA30635FDC}" dt="2022-11-29T23:17:24.361" v="10" actId="20577"/>
          <ac:spMkLst>
            <pc:docMk/>
            <pc:sldMk cId="0" sldId="258"/>
            <ac:spMk id="4" creationId="{00000000-0000-0000-0000-000000000000}"/>
          </ac:spMkLst>
        </pc:spChg>
        <pc:picChg chg="mod">
          <ac:chgData name="Maggie Luong" userId="S::tul10895@temple.edu::f84edd50-b2a3-47c6-b6be-3b9eeacd4890" providerId="AD" clId="Web-{15779BFE-ED60-D3B5-9054-A1AA30635FDC}" dt="2022-11-29T23:17:19.157" v="8"/>
          <ac:picMkLst>
            <pc:docMk/>
            <pc:sldMk cId="0" sldId="258"/>
            <ac:picMk id="2" creationId="{00000000-0000-0000-0000-000000000000}"/>
          </ac:picMkLst>
        </pc:picChg>
        <pc:picChg chg="mod">
          <ac:chgData name="Maggie Luong" userId="S::tul10895@temple.edu::f84edd50-b2a3-47c6-b6be-3b9eeacd4890" providerId="AD" clId="Web-{15779BFE-ED60-D3B5-9054-A1AA30635FDC}" dt="2022-11-29T23:17:29.970" v="11"/>
          <ac:picMkLst>
            <pc:docMk/>
            <pc:sldMk cId="0" sldId="258"/>
            <ac:picMk id="3" creationId="{00000000-0000-0000-0000-000000000000}"/>
          </ac:picMkLst>
        </pc:picChg>
      </pc:sldChg>
    </pc:docChg>
  </pc:docChgLst>
  <pc:docChgLst>
    <pc:chgData name="Allyson Grace Yu" userId="S::tuk60427@temple.edu::94c2a0e9-4537-4296-ac6c-aea9cbe722e8" providerId="AD" clId="Web-{12048641-D97A-BA43-0203-3C79DF1AB7D9}"/>
    <pc:docChg chg="modSld">
      <pc:chgData name="Allyson Grace Yu" userId="S::tuk60427@temple.edu::94c2a0e9-4537-4296-ac6c-aea9cbe722e8" providerId="AD" clId="Web-{12048641-D97A-BA43-0203-3C79DF1AB7D9}" dt="2022-10-27T13:59:28.092" v="0" actId="14100"/>
      <pc:docMkLst>
        <pc:docMk/>
      </pc:docMkLst>
      <pc:sldChg chg="modSp">
        <pc:chgData name="Allyson Grace Yu" userId="S::tuk60427@temple.edu::94c2a0e9-4537-4296-ac6c-aea9cbe722e8" providerId="AD" clId="Web-{12048641-D97A-BA43-0203-3C79DF1AB7D9}" dt="2022-10-27T13:59:28.092" v="0" actId="14100"/>
        <pc:sldMkLst>
          <pc:docMk/>
          <pc:sldMk cId="0" sldId="257"/>
        </pc:sldMkLst>
        <pc:spChg chg="mod">
          <ac:chgData name="Allyson Grace Yu" userId="S::tuk60427@temple.edu::94c2a0e9-4537-4296-ac6c-aea9cbe722e8" providerId="AD" clId="Web-{12048641-D97A-BA43-0203-3C79DF1AB7D9}" dt="2022-10-27T13:59:28.092" v="0" actId="14100"/>
          <ac:spMkLst>
            <pc:docMk/>
            <pc:sldMk cId="0" sldId="257"/>
            <ac:spMk id="18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svg>
</file>

<file path=ppt/media/image24.png>
</file>

<file path=ppt/media/image25.svg>
</file>

<file path=ppt/media/image26.png>
</file>

<file path=ppt/media/image27.svg>
</file>

<file path=ppt/media/image3.png>
</file>

<file path=ppt/media/image4.svg>
</file>

<file path=ppt/media/image5.png>
</file>

<file path=ppt/media/image6.svg>
</file>

<file path=ppt/media/image7.gif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B84CA-B2B8-4055-A741-BB31BE724A0A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9899FA-C035-4D21-A52A-A833FE7F4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8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7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10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is3502-luong.com/septa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mis3502-luong.com:8222" TargetMode="External"/><Relationship Id="rId5" Type="http://schemas.openxmlformats.org/officeDocument/2006/relationships/image" Target="../media/image23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hyperlink" Target="https://azure.microsoft.com/en-us/products/cognitive-services/text-to-speech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5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646990" y="4355803"/>
            <a:ext cx="1526842" cy="76342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9326732" y="3273228"/>
            <a:ext cx="18554862" cy="927743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2031759" y="6302363"/>
            <a:ext cx="5227541" cy="2955937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2465771" y="3771882"/>
            <a:ext cx="12949300" cy="2743237"/>
            <a:chOff x="0" y="0"/>
            <a:chExt cx="17265734" cy="3657649"/>
          </a:xfrm>
        </p:grpSpPr>
        <p:sp>
          <p:nvSpPr>
            <p:cNvPr id="6" name="TextBox 6"/>
            <p:cNvSpPr txBox="1"/>
            <p:nvPr/>
          </p:nvSpPr>
          <p:spPr>
            <a:xfrm>
              <a:off x="0" y="104775"/>
              <a:ext cx="17265734" cy="2330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3200"/>
                </a:lnSpc>
              </a:pPr>
              <a:r>
                <a:rPr lang="en-US" sz="12000">
                  <a:solidFill>
                    <a:srgbClr val="EFD1A9"/>
                  </a:solidFill>
                  <a:latin typeface="Muli Black"/>
                </a:rPr>
                <a:t>Guide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990899"/>
              <a:ext cx="17265734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 spc="165">
                  <a:solidFill>
                    <a:srgbClr val="F1EEEE"/>
                  </a:solidFill>
                  <a:latin typeface="Muli Regular Bold"/>
                </a:rPr>
                <a:t>Making public transportation accessible</a:t>
              </a:r>
              <a:endParaRPr lang="en-US" sz="3000" u="sng" spc="165">
                <a:solidFill>
                  <a:srgbClr val="F1EEEE"/>
                </a:solidFill>
                <a:latin typeface="Muli Regular Bold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465771" y="8281670"/>
            <a:ext cx="4697029" cy="9766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uli Regular Bold"/>
              </a:rPr>
              <a:t>Group 3</a:t>
            </a:r>
          </a:p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Muli Regular Bold"/>
              </a:rPr>
              <a:t>Maggie Luong &amp; Allyson Yu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07451" y="8443032"/>
            <a:ext cx="884994" cy="4424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07451" y="6842732"/>
            <a:ext cx="884994" cy="44249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07451" y="5243363"/>
            <a:ext cx="884994" cy="44249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6960448" y="1240193"/>
            <a:ext cx="1227221" cy="990702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941421" y="6589318"/>
            <a:ext cx="9205592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05049"/>
                </a:solidFill>
                <a:latin typeface="Muli Regular"/>
              </a:rPr>
              <a:t>Minimize legal risk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41421" y="8189618"/>
            <a:ext cx="9217986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05049"/>
                </a:solidFill>
                <a:latin typeface="Muli Regular"/>
              </a:rPr>
              <a:t>Drive innovation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41421" y="4989949"/>
            <a:ext cx="9388234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05049"/>
                </a:solidFill>
                <a:latin typeface="Muli Regular"/>
              </a:rPr>
              <a:t>Enhance diversity and inclusion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2414399" y="5585997"/>
            <a:ext cx="3520780" cy="352078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028700" y="990600"/>
            <a:ext cx="10300955" cy="3028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999"/>
              </a:lnSpc>
            </a:pPr>
            <a:r>
              <a:rPr lang="en-US" sz="9999">
                <a:solidFill>
                  <a:srgbClr val="305049"/>
                </a:solidFill>
                <a:latin typeface="Muli Black"/>
              </a:rPr>
              <a:t>Business Considerations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6200000">
            <a:off x="791352" y="7155145"/>
            <a:ext cx="884994" cy="4424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6200000">
            <a:off x="791352" y="5554845"/>
            <a:ext cx="884994" cy="44249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6200000">
            <a:off x="791352" y="3955476"/>
            <a:ext cx="884994" cy="44249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925322" y="5301431"/>
            <a:ext cx="9205592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05049"/>
                </a:solidFill>
                <a:latin typeface="Muli Regular"/>
              </a:rPr>
              <a:t>Minimize legal risk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25322" y="6901731"/>
            <a:ext cx="9217986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05049"/>
                </a:solidFill>
                <a:latin typeface="Muli Regular"/>
              </a:rPr>
              <a:t>Drive innovation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25322" y="3718160"/>
            <a:ext cx="13718755" cy="839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305049"/>
                </a:solidFill>
                <a:latin typeface="Muli Regular"/>
              </a:rPr>
              <a:t>Improve the look and feel to fit SEPTA </a:t>
            </a:r>
            <a:endParaRPr lang="en-US" dirty="0"/>
          </a:p>
        </p:txBody>
      </p:sp>
      <p:sp>
        <p:nvSpPr>
          <p:cNvPr id="10" name="TextBox 10"/>
          <p:cNvSpPr txBox="1"/>
          <p:nvPr/>
        </p:nvSpPr>
        <p:spPr>
          <a:xfrm>
            <a:off x="1028700" y="990600"/>
            <a:ext cx="8923092" cy="14591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999"/>
              </a:lnSpc>
            </a:pPr>
            <a:r>
              <a:rPr lang="en-US" sz="9950" dirty="0">
                <a:solidFill>
                  <a:srgbClr val="305049"/>
                </a:solidFill>
                <a:latin typeface="Muli Black"/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932819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>
            <a:off x="3968393" y="5358461"/>
            <a:ext cx="10383412" cy="519170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265189" y="3435349"/>
            <a:ext cx="7757623" cy="170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305049"/>
                </a:solidFill>
                <a:latin typeface="Muli Bold"/>
              </a:rPr>
              <a:t>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8C7AAE-3AC8-6464-43BB-A05A7B64F92A}"/>
              </a:ext>
            </a:extLst>
          </p:cNvPr>
          <p:cNvSpPr txBox="1"/>
          <p:nvPr/>
        </p:nvSpPr>
        <p:spPr>
          <a:xfrm>
            <a:off x="7772400" y="7056013"/>
            <a:ext cx="274320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Muli Bold"/>
              </a:rPr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46521" y="6829425"/>
            <a:ext cx="5406622" cy="2135616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0"/>
            <a:ext cx="11614317" cy="10191750"/>
            <a:chOff x="0" y="0"/>
            <a:chExt cx="3058915" cy="26842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058915" cy="2684247"/>
            </a:xfrm>
            <a:custGeom>
              <a:avLst/>
              <a:gdLst/>
              <a:ahLst/>
              <a:cxnLst/>
              <a:rect l="l" t="t" r="r" b="b"/>
              <a:pathLst>
                <a:path w="3058915" h="2684247">
                  <a:moveTo>
                    <a:pt x="0" y="0"/>
                  </a:moveTo>
                  <a:lnTo>
                    <a:pt x="3058915" y="0"/>
                  </a:lnTo>
                  <a:lnTo>
                    <a:pt x="3058915" y="2684247"/>
                  </a:lnTo>
                  <a:lnTo>
                    <a:pt x="0" y="2684247"/>
                  </a:lnTo>
                  <a:close/>
                </a:path>
              </a:pathLst>
            </a:custGeom>
            <a:solidFill>
              <a:srgbClr val="112E5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5400000">
            <a:off x="799980" y="1381033"/>
            <a:ext cx="914880" cy="45744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793300" y="7168958"/>
            <a:ext cx="8378799" cy="1621842"/>
            <a:chOff x="0" y="0"/>
            <a:chExt cx="2206762" cy="42715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06762" cy="427152"/>
            </a:xfrm>
            <a:custGeom>
              <a:avLst/>
              <a:gdLst/>
              <a:ahLst/>
              <a:cxnLst/>
              <a:rect l="l" t="t" r="r" b="b"/>
              <a:pathLst>
                <a:path w="2206762" h="427152">
                  <a:moveTo>
                    <a:pt x="47123" y="0"/>
                  </a:moveTo>
                  <a:lnTo>
                    <a:pt x="2159639" y="0"/>
                  </a:lnTo>
                  <a:cubicBezTo>
                    <a:pt x="2185664" y="0"/>
                    <a:pt x="2206762" y="21098"/>
                    <a:pt x="2206762" y="47123"/>
                  </a:cubicBezTo>
                  <a:lnTo>
                    <a:pt x="2206762" y="380028"/>
                  </a:lnTo>
                  <a:cubicBezTo>
                    <a:pt x="2206762" y="392526"/>
                    <a:pt x="2201797" y="404512"/>
                    <a:pt x="2192960" y="413350"/>
                  </a:cubicBezTo>
                  <a:cubicBezTo>
                    <a:pt x="2184122" y="422187"/>
                    <a:pt x="2172136" y="427152"/>
                    <a:pt x="2159639" y="427152"/>
                  </a:cubicBezTo>
                  <a:lnTo>
                    <a:pt x="47123" y="427152"/>
                  </a:lnTo>
                  <a:cubicBezTo>
                    <a:pt x="34626" y="427152"/>
                    <a:pt x="22639" y="422187"/>
                    <a:pt x="13802" y="413350"/>
                  </a:cubicBezTo>
                  <a:cubicBezTo>
                    <a:pt x="4965" y="404512"/>
                    <a:pt x="0" y="392526"/>
                    <a:pt x="0" y="380028"/>
                  </a:cubicBezTo>
                  <a:lnTo>
                    <a:pt x="0" y="47123"/>
                  </a:lnTo>
                  <a:cubicBezTo>
                    <a:pt x="0" y="34626"/>
                    <a:pt x="4965" y="22639"/>
                    <a:pt x="13802" y="13802"/>
                  </a:cubicBezTo>
                  <a:cubicBezTo>
                    <a:pt x="22639" y="4965"/>
                    <a:pt x="34626" y="0"/>
                    <a:pt x="47123" y="0"/>
                  </a:cubicBezTo>
                  <a:close/>
                </a:path>
              </a:pathLst>
            </a:custGeom>
            <a:solidFill>
              <a:srgbClr val="F1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86140" y="7006127"/>
            <a:ext cx="838960" cy="655914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846521" y="1142788"/>
            <a:ext cx="12495891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F1EEEE"/>
                </a:solidFill>
                <a:latin typeface="Muli Black"/>
              </a:rPr>
              <a:t>UN Problem: No Poverty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46521" y="2381427"/>
            <a:ext cx="9075034" cy="15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80"/>
              </a:lnSpc>
            </a:pPr>
            <a:r>
              <a:rPr lang="en-US" sz="2700">
                <a:solidFill>
                  <a:srgbClr val="FFFFFF"/>
                </a:solidFill>
                <a:latin typeface="Muli Black"/>
              </a:rPr>
              <a:t>Importance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uli Regular"/>
              </a:rPr>
              <a:t>Economic growth must be inclusive to provide sustainable jobs and promote equality.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46521" y="5086350"/>
            <a:ext cx="7673985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1EEEE"/>
                </a:solidFill>
                <a:latin typeface="Muli Regular"/>
              </a:rPr>
              <a:t>The Septa Mobile Application is currently not accessible to all users.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765972" y="1343053"/>
            <a:ext cx="2444894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dirty="0">
                <a:solidFill>
                  <a:srgbClr val="112E51"/>
                </a:solidFill>
                <a:latin typeface="Muli Black"/>
              </a:rPr>
              <a:t>38%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717538" y="2524153"/>
            <a:ext cx="4541762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05049"/>
                </a:solidFill>
                <a:latin typeface="Muli Regular"/>
              </a:rPr>
              <a:t>of people with visual impairments* have turned down a job because of public transportation concerns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935754" y="6948321"/>
            <a:ext cx="410532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05049"/>
                </a:solidFill>
                <a:latin typeface="Muli Regular"/>
              </a:rPr>
              <a:t>of Philadelphia citizens have a (dis)ability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765972" y="5767221"/>
            <a:ext cx="2444894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dirty="0">
                <a:solidFill>
                  <a:srgbClr val="112E51"/>
                </a:solidFill>
                <a:latin typeface="Muli Black"/>
              </a:rPr>
              <a:t>16%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27419" y="4547412"/>
            <a:ext cx="1130241" cy="45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Muli Black"/>
              </a:rPr>
              <a:t>Why?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57806" y="8968153"/>
            <a:ext cx="5675882" cy="6896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00000"/>
                </a:solidFill>
                <a:latin typeface="Muli Regular"/>
              </a:rPr>
              <a:t>* Encompasses individuals who may have lost their vision or may have difficulty with viewing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325100" y="7334084"/>
            <a:ext cx="7315200" cy="1243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Muli Regular"/>
              </a:rPr>
              <a:t>Am I at the right stop?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Muli Regular"/>
              </a:rPr>
              <a:t>Will the conductor announce the station?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Muli Regular"/>
              </a:rPr>
              <a:t>Will I be able to safely get to and from work?” 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10800000">
            <a:off x="9539556" y="8290327"/>
            <a:ext cx="863006" cy="6747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799980" y="1381033"/>
            <a:ext cx="914880" cy="45744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85424" y="1028700"/>
            <a:ext cx="1573876" cy="2438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846521" y="1019175"/>
            <a:ext cx="14033114" cy="244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112E51"/>
                </a:solidFill>
                <a:latin typeface="Muli Black"/>
              </a:rPr>
              <a:t>Making Public Transportation </a:t>
            </a:r>
            <a:r>
              <a:rPr lang="en-US" sz="8000" u="sng" dirty="0">
                <a:solidFill>
                  <a:srgbClr val="112E51"/>
                </a:solidFill>
                <a:latin typeface="Muli Black"/>
              </a:rPr>
              <a:t>Accessible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257420" y="5387950"/>
            <a:ext cx="7605658" cy="3066485"/>
            <a:chOff x="0" y="0"/>
            <a:chExt cx="10140878" cy="4088647"/>
          </a:xfrm>
        </p:grpSpPr>
        <p:sp>
          <p:nvSpPr>
            <p:cNvPr id="6" name="TextBox 6"/>
            <p:cNvSpPr txBox="1"/>
            <p:nvPr/>
          </p:nvSpPr>
          <p:spPr>
            <a:xfrm>
              <a:off x="0" y="-66675"/>
              <a:ext cx="10140878" cy="15991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305049"/>
                  </a:solidFill>
                  <a:latin typeface="Muli Regular Bold"/>
                </a:rPr>
                <a:t>Provides Philadelphians with visual impairments the opportunity to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999497"/>
              <a:ext cx="10140878" cy="208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305049"/>
                  </a:solidFill>
                  <a:latin typeface="Muli Regular"/>
                </a:rPr>
                <a:t>Commute to work via subway safely</a:t>
              </a:r>
            </a:p>
            <a:p>
              <a:pPr marL="1295400" lvl="2" indent="-431800">
                <a:lnSpc>
                  <a:spcPts val="4200"/>
                </a:lnSpc>
                <a:buFont typeface="Arial"/>
                <a:buChar char="⚬"/>
              </a:pPr>
              <a:r>
                <a:rPr lang="en-US" sz="3000">
                  <a:solidFill>
                    <a:srgbClr val="305049"/>
                  </a:solidFill>
                  <a:latin typeface="Muli Regular"/>
                </a:rPr>
                <a:t>Passage to labor, which can combat poverty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42631" y="5387950"/>
            <a:ext cx="7316669" cy="3066485"/>
            <a:chOff x="0" y="0"/>
            <a:chExt cx="9755558" cy="4088647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9755558" cy="15991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305049"/>
                  </a:solidFill>
                  <a:latin typeface="Muli Regular Bold"/>
                </a:rPr>
                <a:t>Promotes equitable access to public transportation 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999497"/>
              <a:ext cx="9755558" cy="208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305049"/>
                  </a:solidFill>
                  <a:latin typeface="Muli Regular"/>
                </a:rPr>
                <a:t>Encourages reliability to employment</a:t>
              </a:r>
            </a:p>
            <a:p>
              <a:pPr marL="1295400" lvl="2" indent="-431800">
                <a:lnSpc>
                  <a:spcPts val="4200"/>
                </a:lnSpc>
                <a:buFont typeface="Arial"/>
                <a:buChar char="⚬"/>
              </a:pPr>
              <a:r>
                <a:rPr lang="en-US" sz="3000">
                  <a:solidFill>
                    <a:srgbClr val="305049"/>
                  </a:solidFill>
                  <a:latin typeface="Muli Regular"/>
                </a:rPr>
                <a:t>Barrier to employment</a:t>
              </a:r>
            </a:p>
            <a:p>
              <a:pPr>
                <a:lnSpc>
                  <a:spcPts val="4200"/>
                </a:lnSpc>
              </a:pPr>
              <a:endParaRPr lang="en-US" sz="3000">
                <a:solidFill>
                  <a:srgbClr val="305049"/>
                </a:solidFill>
                <a:latin typeface="Muli Regular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5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7243371" y="6634783"/>
            <a:ext cx="10494067" cy="524703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5400000">
            <a:off x="727752" y="4595357"/>
            <a:ext cx="1203791" cy="601895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5400000">
            <a:off x="799980" y="1400048"/>
            <a:ext cx="914880" cy="45744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933799" y="3754771"/>
            <a:ext cx="10438759" cy="467557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33799" y="3043218"/>
            <a:ext cx="6309572" cy="408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1EEEE"/>
                </a:solidFill>
                <a:latin typeface="Muli Regular"/>
              </a:rPr>
              <a:t>Sketch of UI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22581" y="1019175"/>
            <a:ext cx="1030095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EFD1A9"/>
                </a:solidFill>
                <a:latin typeface="Muli Black"/>
              </a:rPr>
              <a:t>User Interface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064109" y="410306"/>
            <a:ext cx="6309572" cy="408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1EEEE"/>
                </a:solidFill>
                <a:latin typeface="Muli Regular"/>
              </a:rPr>
              <a:t>Prototype</a:t>
            </a:r>
          </a:p>
        </p:txBody>
      </p:sp>
      <p:pic>
        <p:nvPicPr>
          <p:cNvPr id="14" name="Septa Prototype w Audio">
            <a:hlinkClick r:id="" action="ppaction://media"/>
            <a:extLst>
              <a:ext uri="{FF2B5EF4-FFF2-40B4-BE49-F238E27FC236}">
                <a16:creationId xmlns:a16="http://schemas.microsoft.com/office/drawing/2014/main" id="{90295AED-09E0-7715-0C1E-7E4A1E2EF2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490404" y="1052936"/>
            <a:ext cx="3505668" cy="78877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D669E2-A35C-DA5F-F930-46F58F980D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7754" y="921687"/>
            <a:ext cx="5398646" cy="85461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F0EAE8-2A2A-A664-3240-56ADFFCE3F97}"/>
              </a:ext>
            </a:extLst>
          </p:cNvPr>
          <p:cNvSpPr txBox="1"/>
          <p:nvPr/>
        </p:nvSpPr>
        <p:spPr>
          <a:xfrm>
            <a:off x="12223536" y="9258299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F1EEEE"/>
                </a:solidFill>
                <a:latin typeface="Muli Regular"/>
              </a:rPr>
              <a:t>*Prototype video automatically plays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0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5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>
            <a:off x="6633831" y="3593692"/>
            <a:ext cx="13108875" cy="6562265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400000">
            <a:off x="799980" y="1400048"/>
            <a:ext cx="914880" cy="45744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922581" y="1019175"/>
            <a:ext cx="1030095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EFD1A9"/>
                </a:solidFill>
                <a:latin typeface="Muli Black"/>
              </a:rPr>
              <a:t>Prototype link</a:t>
            </a:r>
            <a:endParaRPr lang="en-US" dirty="0"/>
          </a:p>
        </p:txBody>
      </p:sp>
      <p:sp>
        <p:nvSpPr>
          <p:cNvPr id="11" name="TextBox 11"/>
          <p:cNvSpPr txBox="1"/>
          <p:nvPr/>
        </p:nvSpPr>
        <p:spPr>
          <a:xfrm>
            <a:off x="1415099" y="3432430"/>
            <a:ext cx="8313736" cy="8984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4000" dirty="0">
              <a:solidFill>
                <a:schemeClr val="bg1"/>
              </a:solidFill>
              <a:latin typeface="Muli Regular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4000" dirty="0">
                <a:solidFill>
                  <a:schemeClr val="bg1"/>
                </a:solidFill>
                <a:ea typeface="+mn-lt"/>
                <a:cs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https://mis3502-luong.com/septa/</a:t>
            </a:r>
            <a:r>
              <a:rPr lang="en-US" sz="40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4000">
              <a:solidFill>
                <a:schemeClr val="bg1"/>
              </a:solidFill>
              <a:cs typeface="Calibri"/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DC7DB41E-A1F0-980F-5313-436F17E66D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6200000">
            <a:off x="796010" y="3843064"/>
            <a:ext cx="914880" cy="45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481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799980" y="1400048"/>
            <a:ext cx="914880" cy="45744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922581" y="1019175"/>
            <a:ext cx="10300955" cy="1224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305049"/>
                </a:solidFill>
                <a:latin typeface="Muli Black"/>
              </a:rPr>
              <a:t>Schema</a:t>
            </a:r>
          </a:p>
        </p:txBody>
      </p:sp>
      <p:pic>
        <p:nvPicPr>
          <p:cNvPr id="5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042AD22-F855-963C-AD79-2F84320E2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3525" y="2234037"/>
            <a:ext cx="7612856" cy="689048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5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CADF6E3-D995-931F-FB63-CCAE123841F6}"/>
              </a:ext>
            </a:extLst>
          </p:cNvPr>
          <p:cNvSpPr/>
          <p:nvPr/>
        </p:nvSpPr>
        <p:spPr>
          <a:xfrm>
            <a:off x="9761619" y="742858"/>
            <a:ext cx="7408445" cy="267410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6200000">
            <a:off x="817875" y="2722823"/>
            <a:ext cx="860093" cy="43004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-2284169" y="7476122"/>
            <a:ext cx="7064180" cy="353209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742859"/>
            <a:ext cx="13703123" cy="142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99"/>
              </a:lnSpc>
            </a:pPr>
            <a:r>
              <a:rPr lang="en-US" sz="9999">
                <a:solidFill>
                  <a:srgbClr val="EFD1A9"/>
                </a:solidFill>
                <a:latin typeface="Muli Black"/>
              </a:rPr>
              <a:t>Features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82040" y="2592994"/>
            <a:ext cx="786058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50">
                <a:solidFill>
                  <a:srgbClr val="F1EEEE"/>
                </a:solidFill>
                <a:latin typeface="Muli Regular Bold"/>
                <a:hlinkClick r:id="rId6"/>
              </a:rPr>
              <a:t>http://mis3502-luong.com:8222</a:t>
            </a:r>
            <a:r>
              <a:rPr lang="en-US" sz="3950">
                <a:solidFill>
                  <a:srgbClr val="F1EEEE"/>
                </a:solidFill>
                <a:latin typeface="Muli Regular Bold"/>
              </a:rPr>
              <a:t> </a:t>
            </a:r>
            <a:endParaRPr lang="en-US"/>
          </a:p>
        </p:txBody>
      </p:sp>
      <p:sp>
        <p:nvSpPr>
          <p:cNvPr id="14" name="TextBox 20">
            <a:extLst>
              <a:ext uri="{FF2B5EF4-FFF2-40B4-BE49-F238E27FC236}">
                <a16:creationId xmlns:a16="http://schemas.microsoft.com/office/drawing/2014/main" id="{436501EA-EC0C-9C43-997C-D81DCD54BC1D}"/>
              </a:ext>
            </a:extLst>
          </p:cNvPr>
          <p:cNvSpPr txBox="1"/>
          <p:nvPr/>
        </p:nvSpPr>
        <p:spPr>
          <a:xfrm>
            <a:off x="10106525" y="1522357"/>
            <a:ext cx="7052010" cy="1296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000000"/>
                </a:solidFill>
                <a:latin typeface="Muli Regular"/>
              </a:rPr>
              <a:t>Am I at the right stop?</a:t>
            </a:r>
          </a:p>
          <a:p>
            <a:pPr marL="342900" indent="-342900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000000"/>
                </a:solidFill>
                <a:latin typeface="Muli Regular"/>
              </a:rPr>
              <a:t>Will the conductor announce the station?</a:t>
            </a:r>
          </a:p>
          <a:p>
            <a:pPr marL="342900" indent="-342900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000000"/>
                </a:solidFill>
                <a:latin typeface="Muli Regular"/>
              </a:rPr>
              <a:t>Will I be able to safely get to and from work?”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FAC1B7-4E53-2A33-FDFA-D314891C4E89}"/>
              </a:ext>
            </a:extLst>
          </p:cNvPr>
          <p:cNvSpPr txBox="1"/>
          <p:nvPr/>
        </p:nvSpPr>
        <p:spPr>
          <a:xfrm>
            <a:off x="7202903" y="886293"/>
            <a:ext cx="12240126" cy="50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800" u="sng">
                <a:solidFill>
                  <a:srgbClr val="000000"/>
                </a:solidFill>
                <a:latin typeface="Muli Regular"/>
              </a:rPr>
              <a:t>User Pain Points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CBEBC4-9A51-363D-E6AC-7FF5835A9046}"/>
              </a:ext>
            </a:extLst>
          </p:cNvPr>
          <p:cNvSpPr/>
          <p:nvPr/>
        </p:nvSpPr>
        <p:spPr>
          <a:xfrm>
            <a:off x="1031080" y="3852862"/>
            <a:ext cx="16323468" cy="1988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>
                <a:solidFill>
                  <a:schemeClr val="tx1"/>
                </a:solidFill>
                <a:latin typeface="Muli Regular"/>
                <a:cs typeface="Calibri"/>
              </a:rPr>
              <a:t>    POST /trip</a:t>
            </a:r>
            <a:endParaRPr lang="en-US" sz="2500">
              <a:solidFill>
                <a:schemeClr val="tx1"/>
              </a:solidFill>
              <a:latin typeface="Muli Regular"/>
            </a:endParaRPr>
          </a:p>
          <a:p>
            <a:pPr marL="342900" indent="-342900">
              <a:buFont typeface="Arial"/>
              <a:buChar char="•"/>
            </a:pPr>
            <a:r>
              <a:rPr lang="en-US" sz="2500">
                <a:solidFill>
                  <a:schemeClr val="tx1"/>
                </a:solidFill>
                <a:latin typeface="Muli Regular"/>
                <a:cs typeface="Calibri"/>
              </a:rPr>
              <a:t>User will create a new trip record. </a:t>
            </a:r>
            <a:r>
              <a:rPr lang="en-US" sz="2500">
                <a:solidFill>
                  <a:schemeClr val="tx1"/>
                </a:solidFill>
                <a:latin typeface="Muli Regular"/>
                <a:ea typeface="+mn-lt"/>
                <a:cs typeface="+mn-lt"/>
              </a:rPr>
              <a:t>The </a:t>
            </a:r>
            <a:r>
              <a:rPr lang="en-US" sz="2500" err="1">
                <a:solidFill>
                  <a:schemeClr val="tx1"/>
                </a:solidFill>
                <a:latin typeface="Muli Regular"/>
                <a:ea typeface="+mn-lt"/>
                <a:cs typeface="+mn-lt"/>
              </a:rPr>
              <a:t>usertoken</a:t>
            </a:r>
            <a:r>
              <a:rPr lang="en-US" sz="2500">
                <a:solidFill>
                  <a:schemeClr val="tx1"/>
                </a:solidFill>
                <a:latin typeface="Muli Regular"/>
                <a:ea typeface="+mn-lt"/>
                <a:cs typeface="+mn-lt"/>
              </a:rPr>
              <a:t> will be passed as a parameter to help identify the trip(s) created by the user.</a:t>
            </a:r>
            <a:r>
              <a:rPr lang="en-US" sz="2500">
                <a:solidFill>
                  <a:schemeClr val="tx1"/>
                </a:solidFill>
                <a:latin typeface="Muli Regular"/>
                <a:cs typeface="Calibri"/>
              </a:rPr>
              <a:t> User must input two stations (</a:t>
            </a:r>
            <a:r>
              <a:rPr lang="en-US" sz="2500" err="1">
                <a:solidFill>
                  <a:schemeClr val="tx1"/>
                </a:solidFill>
                <a:latin typeface="Muli Regular"/>
                <a:cs typeface="Calibri"/>
              </a:rPr>
              <a:t>station_id</a:t>
            </a:r>
            <a:r>
              <a:rPr lang="en-US" sz="2500">
                <a:solidFill>
                  <a:schemeClr val="tx1"/>
                </a:solidFill>
                <a:latin typeface="Muli Regular"/>
                <a:cs typeface="Calibri"/>
              </a:rPr>
              <a:t>). One is for the start station, and one is for the end station. If the POST is successful, the user will be able to create a new trip.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6E9A00-E2FA-764F-26BD-CF4DF78BAE95}"/>
              </a:ext>
            </a:extLst>
          </p:cNvPr>
          <p:cNvSpPr/>
          <p:nvPr/>
        </p:nvSpPr>
        <p:spPr>
          <a:xfrm>
            <a:off x="983455" y="8162925"/>
            <a:ext cx="16323468" cy="15954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500" b="1">
                <a:solidFill>
                  <a:schemeClr val="tx1"/>
                </a:solidFill>
                <a:latin typeface="Muli Regular"/>
                <a:cs typeface="Calibri"/>
              </a:rPr>
              <a:t>    </a:t>
            </a:r>
            <a:r>
              <a:rPr lang="en-US" sz="2500">
                <a:solidFill>
                  <a:schemeClr val="tx1"/>
                </a:solidFill>
                <a:latin typeface="Muli Regular"/>
                <a:ea typeface="+mn-lt"/>
                <a:cs typeface="+mn-lt"/>
              </a:rPr>
              <a:t>GET /history</a:t>
            </a:r>
            <a:endParaRPr lang="en-US" sz="2500">
              <a:solidFill>
                <a:schemeClr val="tx1"/>
              </a:solidFill>
              <a:latin typeface="Muli Regular"/>
            </a:endParaRPr>
          </a:p>
          <a:p>
            <a:pPr marL="342900" indent="-342900">
              <a:buFont typeface="Arial"/>
              <a:buChar char="•"/>
            </a:pPr>
            <a:r>
              <a:rPr lang="en-US" sz="2500">
                <a:solidFill>
                  <a:schemeClr val="tx1"/>
                </a:solidFill>
                <a:latin typeface="Muli Regular"/>
                <a:cs typeface="Calibri"/>
              </a:rPr>
              <a:t>Issue a GET to retrieve the user's trip history, sorted by most recent trip. This feature provides our intended audience with the convenience of </a:t>
            </a:r>
            <a:r>
              <a:rPr lang="en-US" sz="2500">
                <a:solidFill>
                  <a:schemeClr val="tx1"/>
                </a:solidFill>
                <a:latin typeface="Muli Regular"/>
                <a:ea typeface="+mn-lt"/>
                <a:cs typeface="+mn-lt"/>
              </a:rPr>
              <a:t>not having to re-enter their trips repeatedly.</a:t>
            </a:r>
            <a:endParaRPr lang="en-US" sz="2500">
              <a:solidFill>
                <a:schemeClr val="tx1"/>
              </a:solidFill>
              <a:latin typeface="Muli Regular"/>
              <a:cs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06BD32-42E7-5CAA-7642-BFC0177CDB03}"/>
              </a:ext>
            </a:extLst>
          </p:cNvPr>
          <p:cNvSpPr/>
          <p:nvPr/>
        </p:nvSpPr>
        <p:spPr>
          <a:xfrm>
            <a:off x="1031080" y="6174581"/>
            <a:ext cx="16323468" cy="15954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500" b="1">
                <a:solidFill>
                  <a:schemeClr val="tx1"/>
                </a:solidFill>
                <a:latin typeface="Muli Regular"/>
                <a:cs typeface="Calibri"/>
              </a:rPr>
              <a:t>    </a:t>
            </a:r>
            <a:r>
              <a:rPr lang="en-US" sz="2500">
                <a:solidFill>
                  <a:schemeClr val="tx1"/>
                </a:solidFill>
                <a:latin typeface="Muli Regular"/>
                <a:ea typeface="+mn-lt"/>
                <a:cs typeface="+mn-lt"/>
              </a:rPr>
              <a:t>GET /itinerary</a:t>
            </a:r>
            <a:endParaRPr lang="en-US" sz="2500">
              <a:solidFill>
                <a:schemeClr val="tx1"/>
              </a:solidFill>
              <a:latin typeface="Muli Regular"/>
            </a:endParaRPr>
          </a:p>
          <a:p>
            <a:pPr marL="342900" indent="-342900">
              <a:buFont typeface="Arial"/>
              <a:buChar char="•"/>
            </a:pPr>
            <a:r>
              <a:rPr lang="en-US" sz="2500">
                <a:solidFill>
                  <a:schemeClr val="tx1"/>
                </a:solidFill>
                <a:latin typeface="Muli Regular"/>
                <a:cs typeface="Calibri"/>
              </a:rPr>
              <a:t>Issue a GET to </a:t>
            </a:r>
            <a:r>
              <a:rPr lang="en-US" sz="2500">
                <a:solidFill>
                  <a:schemeClr val="tx1"/>
                </a:solidFill>
                <a:latin typeface="Muli Regular"/>
                <a:ea typeface="+mn-lt"/>
                <a:cs typeface="+mn-lt"/>
              </a:rPr>
              <a:t>retrieve </a:t>
            </a:r>
            <a:r>
              <a:rPr lang="en-US" sz="2500">
                <a:solidFill>
                  <a:schemeClr val="tx1"/>
                </a:solidFill>
                <a:latin typeface="Muli Regular"/>
                <a:cs typeface="Calibri"/>
              </a:rPr>
              <a:t>the details of the trip. If the GET is successful, the start station, end station, and stations in between will be displayed.</a:t>
            </a:r>
          </a:p>
        </p:txBody>
      </p:sp>
    </p:spTree>
    <p:extLst>
      <p:ext uri="{BB962C8B-B14F-4D97-AF65-F5344CB8AC3E}">
        <p14:creationId xmlns:p14="http://schemas.microsoft.com/office/powerpoint/2010/main" val="1814017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5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18337" y="5353863"/>
            <a:ext cx="841451" cy="42072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959917" y="1123950"/>
            <a:ext cx="15299383" cy="142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999"/>
              </a:lnSpc>
            </a:pPr>
            <a:r>
              <a:rPr lang="en-US" sz="9999">
                <a:solidFill>
                  <a:srgbClr val="EFD1A9"/>
                </a:solidFill>
                <a:latin typeface="Muli Black"/>
              </a:rPr>
              <a:t>Third-Party APIs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71231" y="3532302"/>
            <a:ext cx="9463309" cy="5591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4500" u="sng">
                <a:solidFill>
                  <a:srgbClr val="F1EEEE"/>
                </a:solidFill>
                <a:latin typeface="Muli Regular Bold"/>
              </a:rPr>
              <a:t>Septa Alerts with Message</a:t>
            </a:r>
          </a:p>
          <a:p>
            <a:pPr>
              <a:lnSpc>
                <a:spcPts val="6299"/>
              </a:lnSpc>
            </a:pPr>
            <a:endParaRPr lang="en-US" sz="4500" u="sng">
              <a:solidFill>
                <a:srgbClr val="F1EEEE"/>
              </a:solidFill>
              <a:latin typeface="Muli Regular Bold"/>
            </a:endParaRPr>
          </a:p>
          <a:p>
            <a:pPr>
              <a:lnSpc>
                <a:spcPts val="6299"/>
              </a:lnSpc>
            </a:pPr>
            <a:r>
              <a:rPr lang="en-US" sz="4500" u="sng">
                <a:solidFill>
                  <a:srgbClr val="F1EEEE"/>
                </a:solidFill>
                <a:latin typeface="Muli Regular Bold"/>
              </a:rPr>
              <a:t>Vibration</a:t>
            </a:r>
            <a:r>
              <a:rPr lang="en-US" sz="4500">
                <a:solidFill>
                  <a:srgbClr val="F1EEEE"/>
                </a:solidFill>
                <a:latin typeface="Muli Regular Bold"/>
              </a:rPr>
              <a:t> </a:t>
            </a:r>
          </a:p>
          <a:p>
            <a:pPr>
              <a:lnSpc>
                <a:spcPts val="6299"/>
              </a:lnSpc>
            </a:pPr>
            <a:endParaRPr lang="en-US" sz="4500">
              <a:solidFill>
                <a:srgbClr val="F1EEEE"/>
              </a:solidFill>
              <a:latin typeface="Muli Regular Bold"/>
            </a:endParaRPr>
          </a:p>
          <a:p>
            <a:pPr>
              <a:lnSpc>
                <a:spcPts val="6299"/>
              </a:lnSpc>
            </a:pPr>
            <a:r>
              <a:rPr lang="en-US" sz="4500" u="sng">
                <a:solidFill>
                  <a:srgbClr val="F1EEEE"/>
                </a:solidFill>
                <a:latin typeface="Muli Regular Bold"/>
              </a:rPr>
              <a:t>Notifications</a:t>
            </a:r>
            <a:r>
              <a:rPr lang="en-US" sz="4500">
                <a:solidFill>
                  <a:srgbClr val="F1EEEE"/>
                </a:solidFill>
                <a:latin typeface="Muli Regular Bold"/>
              </a:rPr>
              <a:t> </a:t>
            </a:r>
          </a:p>
          <a:p>
            <a:pPr>
              <a:lnSpc>
                <a:spcPts val="6299"/>
              </a:lnSpc>
            </a:pPr>
            <a:endParaRPr lang="en-US" sz="4500">
              <a:solidFill>
                <a:srgbClr val="F1EEEE"/>
              </a:solidFill>
              <a:latin typeface="Muli Regular Bold"/>
            </a:endParaRPr>
          </a:p>
          <a:p>
            <a:pPr>
              <a:lnSpc>
                <a:spcPts val="6299"/>
              </a:lnSpc>
            </a:pPr>
            <a:r>
              <a:rPr lang="en-US" sz="4500">
                <a:solidFill>
                  <a:schemeClr val="bg1"/>
                </a:solidFill>
                <a:latin typeface="Muli Regular 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Text to Speech API</a:t>
            </a:r>
            <a:endParaRPr lang="en-US" sz="4500">
              <a:solidFill>
                <a:schemeClr val="bg1"/>
              </a:solidFill>
              <a:latin typeface="Muli Regular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10800000">
            <a:off x="12299609" y="6785816"/>
            <a:ext cx="7064180" cy="353209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18337" y="6941690"/>
            <a:ext cx="841451" cy="420725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18337" y="8526090"/>
            <a:ext cx="841451" cy="420725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54AA73DE-D128-348C-46C5-87815FBF2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818336" y="3766036"/>
            <a:ext cx="841451" cy="4207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19175"/>
            <a:ext cx="10300955" cy="1224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305049"/>
                </a:solidFill>
                <a:latin typeface="Muli Black"/>
              </a:rPr>
              <a:t>Innovation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3271010"/>
            <a:ext cx="7544060" cy="1662234"/>
            <a:chOff x="0" y="0"/>
            <a:chExt cx="10058747" cy="2216312"/>
          </a:xfrm>
        </p:grpSpPr>
        <p:sp>
          <p:nvSpPr>
            <p:cNvPr id="4" name="TextBox 4"/>
            <p:cNvSpPr txBox="1"/>
            <p:nvPr/>
          </p:nvSpPr>
          <p:spPr>
            <a:xfrm>
              <a:off x="879428" y="1132367"/>
              <a:ext cx="9179319" cy="1083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305049"/>
                  </a:solidFill>
                  <a:latin typeface="Muli Regular"/>
                </a:rPr>
                <a:t>Septa app does not have a feature dedicated to individuals with visual impairments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879428" y="228046"/>
              <a:ext cx="8766777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305049"/>
                  </a:solidFill>
                  <a:latin typeface="Muli Regular Bold"/>
                </a:rPr>
                <a:t>Feature does not exist... yet</a:t>
              </a:r>
            </a:p>
          </p:txBody>
        </p: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9715240" y="3271010"/>
            <a:ext cx="7544060" cy="2500434"/>
            <a:chOff x="0" y="0"/>
            <a:chExt cx="10058747" cy="3333912"/>
          </a:xfrm>
        </p:grpSpPr>
        <p:sp>
          <p:nvSpPr>
            <p:cNvPr id="8" name="TextBox 8"/>
            <p:cNvSpPr txBox="1"/>
            <p:nvPr/>
          </p:nvSpPr>
          <p:spPr>
            <a:xfrm>
              <a:off x="879428" y="1132367"/>
              <a:ext cx="9179319" cy="22015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305049"/>
                  </a:solidFill>
                  <a:latin typeface="Muli Regular"/>
                </a:rPr>
                <a:t>Follows Web Content Accessibility Guidelines (WCAG) 2.1 for </a:t>
              </a:r>
              <a:r>
                <a:rPr lang="en-US" sz="2400" u="sng">
                  <a:solidFill>
                    <a:srgbClr val="305049"/>
                  </a:solidFill>
                  <a:latin typeface="Muli Regular"/>
                </a:rPr>
                <a:t>mobile</a:t>
              </a:r>
              <a:r>
                <a:rPr lang="en-US" sz="2400">
                  <a:solidFill>
                    <a:srgbClr val="305049"/>
                  </a:solidFill>
                  <a:latin typeface="Muli Regular"/>
                </a:rPr>
                <a:t> applications</a:t>
              </a: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305049"/>
                  </a:solidFill>
                  <a:latin typeface="Muli Regular"/>
                </a:rPr>
                <a:t>Intuitive &amp; accessible 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79428" y="228046"/>
              <a:ext cx="8766777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305049"/>
                  </a:solidFill>
                  <a:latin typeface="Muli Regular Bold"/>
                </a:rPr>
                <a:t>User Experience (UX)</a:t>
              </a:r>
            </a:p>
          </p:txBody>
        </p: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  <p:grpSp>
        <p:nvGrpSpPr>
          <p:cNvPr id="11" name="Group 11"/>
          <p:cNvGrpSpPr/>
          <p:nvPr/>
        </p:nvGrpSpPr>
        <p:grpSpPr>
          <a:xfrm>
            <a:off x="1028700" y="6570002"/>
            <a:ext cx="7544060" cy="1662234"/>
            <a:chOff x="0" y="0"/>
            <a:chExt cx="10058747" cy="2216312"/>
          </a:xfrm>
        </p:grpSpPr>
        <p:sp>
          <p:nvSpPr>
            <p:cNvPr id="12" name="TextBox 12"/>
            <p:cNvSpPr txBox="1"/>
            <p:nvPr/>
          </p:nvSpPr>
          <p:spPr>
            <a:xfrm>
              <a:off x="879428" y="1132367"/>
              <a:ext cx="9179319" cy="1083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305049"/>
                  </a:solidFill>
                  <a:latin typeface="Muli Regular"/>
                </a:rPr>
                <a:t>Informs the user by referencing the longitude and latitude of the station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879428" y="228046"/>
              <a:ext cx="8766777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305049"/>
                  </a:solidFill>
                  <a:latin typeface="Muli Regular Bold"/>
                </a:rPr>
                <a:t>Geo-location</a:t>
              </a:r>
            </a:p>
          </p:txBody>
        </p:sp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  <p:grpSp>
        <p:nvGrpSpPr>
          <p:cNvPr id="15" name="Group 15"/>
          <p:cNvGrpSpPr/>
          <p:nvPr/>
        </p:nvGrpSpPr>
        <p:grpSpPr>
          <a:xfrm>
            <a:off x="9715240" y="6570002"/>
            <a:ext cx="7544060" cy="1662234"/>
            <a:chOff x="0" y="0"/>
            <a:chExt cx="10058747" cy="2216312"/>
          </a:xfrm>
        </p:grpSpPr>
        <p:sp>
          <p:nvSpPr>
            <p:cNvPr id="16" name="TextBox 16"/>
            <p:cNvSpPr txBox="1"/>
            <p:nvPr/>
          </p:nvSpPr>
          <p:spPr>
            <a:xfrm>
              <a:off x="879428" y="1132367"/>
              <a:ext cx="9179319" cy="1083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305049"/>
                  </a:solidFill>
                  <a:latin typeface="Muli Regular"/>
                </a:rPr>
                <a:t>Provides vibration at the station </a:t>
              </a:r>
            </a:p>
            <a:p>
              <a:pPr marL="518160" lvl="1" indent="-25908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305049"/>
                  </a:solidFill>
                  <a:latin typeface="Muli Regular"/>
                </a:rPr>
                <a:t>Phone accessibility features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879428" y="228046"/>
              <a:ext cx="8766777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305049"/>
                  </a:solidFill>
                  <a:latin typeface="Muli Regular Bold"/>
                </a:rPr>
                <a:t>External tools</a:t>
              </a:r>
            </a:p>
          </p:txBody>
        </p:sp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5400000">
              <a:off x="-294998" y="294998"/>
              <a:ext cx="1179992" cy="58999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MIS3502 - Phase 1</dc:title>
  <cp:revision>49</cp:revision>
  <dcterms:created xsi:type="dcterms:W3CDTF">2006-08-16T00:00:00Z</dcterms:created>
  <dcterms:modified xsi:type="dcterms:W3CDTF">2022-11-29T23:17:33Z</dcterms:modified>
  <dc:identifier>DAFOBTThZ_k</dc:identifier>
</cp:coreProperties>
</file>

<file path=docProps/thumbnail.jpeg>
</file>